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362"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1" r:id="rId40"/>
    <p:sldId id="323" r:id="rId41"/>
    <p:sldId id="324" r:id="rId42"/>
    <p:sldId id="325" r:id="rId43"/>
    <p:sldId id="326" r:id="rId44"/>
    <p:sldId id="365" r:id="rId45"/>
    <p:sldId id="366" r:id="rId46"/>
    <p:sldId id="3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7AEE6514-899B-4FCA-B2DE-17885DF63BB1}"/>
    <pc:docChg chg="delSld modSld">
      <pc:chgData name="Alexander Milward" userId="cbb52dd4-e5f6-46c8-9343-7d9428ba7bbb" providerId="ADAL" clId="{7AEE6514-899B-4FCA-B2DE-17885DF63BB1}" dt="2025-04-28T08:35:52.506" v="14"/>
      <pc:docMkLst>
        <pc:docMk/>
      </pc:docMkLst>
      <pc:sldChg chg="del">
        <pc:chgData name="Alexander Milward" userId="cbb52dd4-e5f6-46c8-9343-7d9428ba7bbb" providerId="ADAL" clId="{7AEE6514-899B-4FCA-B2DE-17885DF63BB1}" dt="2025-04-23T11:09:32.148" v="0" actId="2696"/>
        <pc:sldMkLst>
          <pc:docMk/>
          <pc:sldMk cId="2708108479" sldId="256"/>
        </pc:sldMkLst>
      </pc:sldChg>
      <pc:sldChg chg="del">
        <pc:chgData name="Alexander Milward" userId="cbb52dd4-e5f6-46c8-9343-7d9428ba7bbb" providerId="ADAL" clId="{7AEE6514-899B-4FCA-B2DE-17885DF63BB1}" dt="2025-04-23T11:09:32.148" v="0" actId="2696"/>
        <pc:sldMkLst>
          <pc:docMk/>
          <pc:sldMk cId="2926641437" sldId="258"/>
        </pc:sldMkLst>
      </pc:sldChg>
      <pc:sldChg chg="del">
        <pc:chgData name="Alexander Milward" userId="cbb52dd4-e5f6-46c8-9343-7d9428ba7bbb" providerId="ADAL" clId="{7AEE6514-899B-4FCA-B2DE-17885DF63BB1}" dt="2025-04-23T11:09:32.148" v="0" actId="2696"/>
        <pc:sldMkLst>
          <pc:docMk/>
          <pc:sldMk cId="2412263294" sldId="263"/>
        </pc:sldMkLst>
      </pc:sldChg>
      <pc:sldChg chg="del">
        <pc:chgData name="Alexander Milward" userId="cbb52dd4-e5f6-46c8-9343-7d9428ba7bbb" providerId="ADAL" clId="{7AEE6514-899B-4FCA-B2DE-17885DF63BB1}" dt="2025-04-23T11:09:32.148" v="0" actId="2696"/>
        <pc:sldMkLst>
          <pc:docMk/>
          <pc:sldMk cId="3586371387" sldId="264"/>
        </pc:sldMkLst>
      </pc:sldChg>
      <pc:sldChg chg="del">
        <pc:chgData name="Alexander Milward" userId="cbb52dd4-e5f6-46c8-9343-7d9428ba7bbb" providerId="ADAL" clId="{7AEE6514-899B-4FCA-B2DE-17885DF63BB1}" dt="2025-04-23T11:09:32.148" v="0" actId="2696"/>
        <pc:sldMkLst>
          <pc:docMk/>
          <pc:sldMk cId="2021095196" sldId="265"/>
        </pc:sldMkLst>
      </pc:sldChg>
      <pc:sldChg chg="del">
        <pc:chgData name="Alexander Milward" userId="cbb52dd4-e5f6-46c8-9343-7d9428ba7bbb" providerId="ADAL" clId="{7AEE6514-899B-4FCA-B2DE-17885DF63BB1}" dt="2025-04-23T11:09:32.148" v="0" actId="2696"/>
        <pc:sldMkLst>
          <pc:docMk/>
          <pc:sldMk cId="1298895861" sldId="266"/>
        </pc:sldMkLst>
      </pc:sldChg>
      <pc:sldChg chg="del">
        <pc:chgData name="Alexander Milward" userId="cbb52dd4-e5f6-46c8-9343-7d9428ba7bbb" providerId="ADAL" clId="{7AEE6514-899B-4FCA-B2DE-17885DF63BB1}" dt="2025-04-23T11:09:32.148" v="0" actId="2696"/>
        <pc:sldMkLst>
          <pc:docMk/>
          <pc:sldMk cId="2515326032" sldId="267"/>
        </pc:sldMkLst>
      </pc:sldChg>
      <pc:sldChg chg="del">
        <pc:chgData name="Alexander Milward" userId="cbb52dd4-e5f6-46c8-9343-7d9428ba7bbb" providerId="ADAL" clId="{7AEE6514-899B-4FCA-B2DE-17885DF63BB1}" dt="2025-04-23T11:09:32.148" v="0" actId="2696"/>
        <pc:sldMkLst>
          <pc:docMk/>
          <pc:sldMk cId="617912550" sldId="268"/>
        </pc:sldMkLst>
      </pc:sldChg>
      <pc:sldChg chg="del">
        <pc:chgData name="Alexander Milward" userId="cbb52dd4-e5f6-46c8-9343-7d9428ba7bbb" providerId="ADAL" clId="{7AEE6514-899B-4FCA-B2DE-17885DF63BB1}" dt="2025-04-23T11:09:32.148" v="0" actId="2696"/>
        <pc:sldMkLst>
          <pc:docMk/>
          <pc:sldMk cId="1196846237" sldId="271"/>
        </pc:sldMkLst>
      </pc:sldChg>
      <pc:sldChg chg="del">
        <pc:chgData name="Alexander Milward" userId="cbb52dd4-e5f6-46c8-9343-7d9428ba7bbb" providerId="ADAL" clId="{7AEE6514-899B-4FCA-B2DE-17885DF63BB1}" dt="2025-04-23T11:10:50.578" v="5" actId="2696"/>
        <pc:sldMkLst>
          <pc:docMk/>
          <pc:sldMk cId="903438001" sldId="294"/>
        </pc:sldMkLst>
      </pc:sldChg>
      <pc:sldChg chg="del">
        <pc:chgData name="Alexander Milward" userId="cbb52dd4-e5f6-46c8-9343-7d9428ba7bbb" providerId="ADAL" clId="{7AEE6514-899B-4FCA-B2DE-17885DF63BB1}" dt="2025-04-23T11:10:21.254" v="3" actId="2696"/>
        <pc:sldMkLst>
          <pc:docMk/>
          <pc:sldMk cId="1705024923" sldId="295"/>
        </pc:sldMkLst>
      </pc:sldChg>
      <pc:sldChg chg="del">
        <pc:chgData name="Alexander Milward" userId="cbb52dd4-e5f6-46c8-9343-7d9428ba7bbb" providerId="ADAL" clId="{7AEE6514-899B-4FCA-B2DE-17885DF63BB1}" dt="2025-04-23T11:10:30.311" v="4" actId="2696"/>
        <pc:sldMkLst>
          <pc:docMk/>
          <pc:sldMk cId="2142185638" sldId="297"/>
        </pc:sldMkLst>
      </pc:sldChg>
      <pc:sldChg chg="del">
        <pc:chgData name="Alexander Milward" userId="cbb52dd4-e5f6-46c8-9343-7d9428ba7bbb" providerId="ADAL" clId="{7AEE6514-899B-4FCA-B2DE-17885DF63BB1}" dt="2025-04-23T11:11:34.183" v="7" actId="2696"/>
        <pc:sldMkLst>
          <pc:docMk/>
          <pc:sldMk cId="3340900492" sldId="309"/>
        </pc:sldMkLst>
      </pc:sldChg>
      <pc:sldChg chg="del">
        <pc:chgData name="Alexander Milward" userId="cbb52dd4-e5f6-46c8-9343-7d9428ba7bbb" providerId="ADAL" clId="{7AEE6514-899B-4FCA-B2DE-17885DF63BB1}" dt="2025-04-23T11:11:44.531" v="8" actId="2696"/>
        <pc:sldMkLst>
          <pc:docMk/>
          <pc:sldMk cId="2577993402" sldId="312"/>
        </pc:sldMkLst>
      </pc:sldChg>
      <pc:sldChg chg="del">
        <pc:chgData name="Alexander Milward" userId="cbb52dd4-e5f6-46c8-9343-7d9428ba7bbb" providerId="ADAL" clId="{7AEE6514-899B-4FCA-B2DE-17885DF63BB1}" dt="2025-04-23T11:11:55.597" v="9" actId="2696"/>
        <pc:sldMkLst>
          <pc:docMk/>
          <pc:sldMk cId="3696715673" sldId="313"/>
        </pc:sldMkLst>
      </pc:sldChg>
      <pc:sldChg chg="del">
        <pc:chgData name="Alexander Milward" userId="cbb52dd4-e5f6-46c8-9343-7d9428ba7bbb" providerId="ADAL" clId="{7AEE6514-899B-4FCA-B2DE-17885DF63BB1}" dt="2025-04-23T11:12:15.101" v="10" actId="2696"/>
        <pc:sldMkLst>
          <pc:docMk/>
          <pc:sldMk cId="150265833" sldId="316"/>
        </pc:sldMkLst>
      </pc:sldChg>
      <pc:sldChg chg="del">
        <pc:chgData name="Alexander Milward" userId="cbb52dd4-e5f6-46c8-9343-7d9428ba7bbb" providerId="ADAL" clId="{7AEE6514-899B-4FCA-B2DE-17885DF63BB1}" dt="2025-04-23T11:12:23.262" v="11" actId="2696"/>
        <pc:sldMkLst>
          <pc:docMk/>
          <pc:sldMk cId="2743162233" sldId="317"/>
        </pc:sldMkLst>
      </pc:sldChg>
      <pc:sldChg chg="del">
        <pc:chgData name="Alexander Milward" userId="cbb52dd4-e5f6-46c8-9343-7d9428ba7bbb" providerId="ADAL" clId="{7AEE6514-899B-4FCA-B2DE-17885DF63BB1}" dt="2025-04-23T11:12:25.913" v="12" actId="2696"/>
        <pc:sldMkLst>
          <pc:docMk/>
          <pc:sldMk cId="2470063987" sldId="318"/>
        </pc:sldMkLst>
      </pc:sldChg>
      <pc:sldChg chg="del">
        <pc:chgData name="Alexander Milward" userId="cbb52dd4-e5f6-46c8-9343-7d9428ba7bbb" providerId="ADAL" clId="{7AEE6514-899B-4FCA-B2DE-17885DF63BB1}" dt="2025-04-23T11:12:49.805" v="13" actId="2696"/>
        <pc:sldMkLst>
          <pc:docMk/>
          <pc:sldMk cId="3345390492" sldId="327"/>
        </pc:sldMkLst>
      </pc:sldChg>
      <pc:sldChg chg="del">
        <pc:chgData name="Alexander Milward" userId="cbb52dd4-e5f6-46c8-9343-7d9428ba7bbb" providerId="ADAL" clId="{7AEE6514-899B-4FCA-B2DE-17885DF63BB1}" dt="2025-04-23T11:11:21.068" v="6" actId="2696"/>
        <pc:sldMkLst>
          <pc:docMk/>
          <pc:sldMk cId="129317539" sldId="328"/>
        </pc:sldMkLst>
      </pc:sldChg>
      <pc:sldChg chg="modSp mod">
        <pc:chgData name="Alexander Milward" userId="cbb52dd4-e5f6-46c8-9343-7d9428ba7bbb" providerId="ADAL" clId="{7AEE6514-899B-4FCA-B2DE-17885DF63BB1}" dt="2025-04-28T08:35:52.506" v="14"/>
        <pc:sldMkLst>
          <pc:docMk/>
          <pc:sldMk cId="2149700993" sldId="335"/>
        </pc:sldMkLst>
        <pc:spChg chg="mod">
          <ac:chgData name="Alexander Milward" userId="cbb52dd4-e5f6-46c8-9343-7d9428ba7bbb" providerId="ADAL" clId="{7AEE6514-899B-4FCA-B2DE-17885DF63BB1}" dt="2025-04-28T08:35:52.506" v="14"/>
          <ac:spMkLst>
            <pc:docMk/>
            <pc:sldMk cId="2149700993" sldId="335"/>
            <ac:spMk id="6" creationId="{14E687C8-733D-CA4D-23ED-8BAA836178DE}"/>
          </ac:spMkLst>
        </pc:spChg>
      </pc:sldChg>
      <pc:sldChg chg="del">
        <pc:chgData name="Alexander Milward" userId="cbb52dd4-e5f6-46c8-9343-7d9428ba7bbb" providerId="ADAL" clId="{7AEE6514-899B-4FCA-B2DE-17885DF63BB1}" dt="2025-04-23T11:10:01.974" v="2" actId="2696"/>
        <pc:sldMkLst>
          <pc:docMk/>
          <pc:sldMk cId="1499262865" sldId="345"/>
        </pc:sldMkLst>
      </pc:sldChg>
      <pc:sldChg chg="del">
        <pc:chgData name="Alexander Milward" userId="cbb52dd4-e5f6-46c8-9343-7d9428ba7bbb" providerId="ADAL" clId="{7AEE6514-899B-4FCA-B2DE-17885DF63BB1}" dt="2025-04-23T11:10:01.974" v="2" actId="2696"/>
        <pc:sldMkLst>
          <pc:docMk/>
          <pc:sldMk cId="2968355945" sldId="347"/>
        </pc:sldMkLst>
      </pc:sldChg>
      <pc:sldChg chg="del">
        <pc:chgData name="Alexander Milward" userId="cbb52dd4-e5f6-46c8-9343-7d9428ba7bbb" providerId="ADAL" clId="{7AEE6514-899B-4FCA-B2DE-17885DF63BB1}" dt="2025-04-23T11:09:32.148" v="0" actId="2696"/>
        <pc:sldMkLst>
          <pc:docMk/>
          <pc:sldMk cId="2700140754" sldId="352"/>
        </pc:sldMkLst>
      </pc:sldChg>
      <pc:sldChg chg="del">
        <pc:chgData name="Alexander Milward" userId="cbb52dd4-e5f6-46c8-9343-7d9428ba7bbb" providerId="ADAL" clId="{7AEE6514-899B-4FCA-B2DE-17885DF63BB1}" dt="2025-04-23T11:09:32.148" v="0" actId="2696"/>
        <pc:sldMkLst>
          <pc:docMk/>
          <pc:sldMk cId="2043513723" sldId="353"/>
        </pc:sldMkLst>
      </pc:sldChg>
      <pc:sldChg chg="del">
        <pc:chgData name="Alexander Milward" userId="cbb52dd4-e5f6-46c8-9343-7d9428ba7bbb" providerId="ADAL" clId="{7AEE6514-899B-4FCA-B2DE-17885DF63BB1}" dt="2025-04-23T11:09:35.935" v="1" actId="2696"/>
        <pc:sldMkLst>
          <pc:docMk/>
          <pc:sldMk cId="304115058" sldId="354"/>
        </pc:sldMkLst>
      </pc:sldChg>
      <pc:sldChg chg="del">
        <pc:chgData name="Alexander Milward" userId="cbb52dd4-e5f6-46c8-9343-7d9428ba7bbb" providerId="ADAL" clId="{7AEE6514-899B-4FCA-B2DE-17885DF63BB1}" dt="2025-04-23T11:09:35.935" v="1" actId="2696"/>
        <pc:sldMkLst>
          <pc:docMk/>
          <pc:sldMk cId="2044937136" sldId="355"/>
        </pc:sldMkLst>
      </pc:sldChg>
      <pc:sldChg chg="del">
        <pc:chgData name="Alexander Milward" userId="cbb52dd4-e5f6-46c8-9343-7d9428ba7bbb" providerId="ADAL" clId="{7AEE6514-899B-4FCA-B2DE-17885DF63BB1}" dt="2025-04-23T11:09:32.148" v="0" actId="2696"/>
        <pc:sldMkLst>
          <pc:docMk/>
          <pc:sldMk cId="2732932127" sldId="356"/>
        </pc:sldMkLst>
      </pc:sldChg>
      <pc:sldChg chg="del">
        <pc:chgData name="Alexander Milward" userId="cbb52dd4-e5f6-46c8-9343-7d9428ba7bbb" providerId="ADAL" clId="{7AEE6514-899B-4FCA-B2DE-17885DF63BB1}" dt="2025-04-23T11:09:32.148" v="0" actId="2696"/>
        <pc:sldMkLst>
          <pc:docMk/>
          <pc:sldMk cId="4283782823" sldId="357"/>
        </pc:sldMkLst>
      </pc:sldChg>
      <pc:sldChg chg="del">
        <pc:chgData name="Alexander Milward" userId="cbb52dd4-e5f6-46c8-9343-7d9428ba7bbb" providerId="ADAL" clId="{7AEE6514-899B-4FCA-B2DE-17885DF63BB1}" dt="2025-04-23T11:09:32.148" v="0" actId="2696"/>
        <pc:sldMkLst>
          <pc:docMk/>
          <pc:sldMk cId="1254513404" sldId="359"/>
        </pc:sldMkLst>
      </pc:sldChg>
      <pc:sldChg chg="del">
        <pc:chgData name="Alexander Milward" userId="cbb52dd4-e5f6-46c8-9343-7d9428ba7bbb" providerId="ADAL" clId="{7AEE6514-899B-4FCA-B2DE-17885DF63BB1}" dt="2025-04-23T11:09:32.148" v="0" actId="2696"/>
        <pc:sldMkLst>
          <pc:docMk/>
          <pc:sldMk cId="3977736540" sldId="360"/>
        </pc:sldMkLst>
      </pc:sldChg>
      <pc:sldChg chg="del">
        <pc:chgData name="Alexander Milward" userId="cbb52dd4-e5f6-46c8-9343-7d9428ba7bbb" providerId="ADAL" clId="{7AEE6514-899B-4FCA-B2DE-17885DF63BB1}" dt="2025-04-23T11:09:32.148" v="0" actId="2696"/>
        <pc:sldMkLst>
          <pc:docMk/>
          <pc:sldMk cId="3008689492" sldId="361"/>
        </pc:sldMkLst>
      </pc:sldChg>
      <pc:sldChg chg="del">
        <pc:chgData name="Alexander Milward" userId="cbb52dd4-e5f6-46c8-9343-7d9428ba7bbb" providerId="ADAL" clId="{7AEE6514-899B-4FCA-B2DE-17885DF63BB1}" dt="2025-04-23T11:09:35.935" v="1" actId="2696"/>
        <pc:sldMkLst>
          <pc:docMk/>
          <pc:sldMk cId="1603083782" sldId="363"/>
        </pc:sldMkLst>
      </pc:sldChg>
      <pc:sldChg chg="del">
        <pc:chgData name="Alexander Milward" userId="cbb52dd4-e5f6-46c8-9343-7d9428ba7bbb" providerId="ADAL" clId="{7AEE6514-899B-4FCA-B2DE-17885DF63BB1}" dt="2025-04-23T11:11:21.068" v="6" actId="2696"/>
        <pc:sldMkLst>
          <pc:docMk/>
          <pc:sldMk cId="788309708" sldId="364"/>
        </pc:sldMkLst>
      </pc:sldChg>
    </pc:docChg>
  </pc:docChgLst>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3T10:07:33.217" v="331" actId="2696"/>
      <pc:docMkLst>
        <pc:docMk/>
      </pc:docMkLst>
      <pc:sldChg chg="del">
        <pc:chgData name="Alexander Milward" userId="cbb52dd4-e5f6-46c8-9343-7d9428ba7bbb" providerId="ADAL" clId="{16FEF41A-D50F-41F7-ACDC-E8984750A3AE}" dt="2025-04-23T10:07:33.217" v="331" actId="2696"/>
        <pc:sldMkLst>
          <pc:docMk/>
          <pc:sldMk cId="3850298488" sldId="259"/>
        </pc:sldMkLst>
      </pc:sldChg>
      <pc:sldChg chg="del">
        <pc:chgData name="Alexander Milward" userId="cbb52dd4-e5f6-46c8-9343-7d9428ba7bbb" providerId="ADAL" clId="{16FEF41A-D50F-41F7-ACDC-E8984750A3AE}" dt="2025-04-23T10:07:33.217" v="331" actId="2696"/>
        <pc:sldMkLst>
          <pc:docMk/>
          <pc:sldMk cId="4290288293" sldId="260"/>
        </pc:sldMkLst>
      </pc:sldChg>
      <pc:sldChg chg="modSp del mod">
        <pc:chgData name="Alexander Milward" userId="cbb52dd4-e5f6-46c8-9343-7d9428ba7bbb" providerId="ADAL" clId="{16FEF41A-D50F-41F7-ACDC-E8984750A3AE}" dt="2025-04-23T10:07:33.217" v="331" actId="2696"/>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ldChg>
      <pc:sldChg chg="add">
        <pc:chgData name="Alexander Milward" userId="cbb52dd4-e5f6-46c8-9343-7d9428ba7bbb" providerId="ADAL" clId="{16FEF41A-D50F-41F7-ACDC-E8984750A3AE}" dt="2025-04-23T10:06:58.840" v="330"/>
        <pc:sldMkLst>
          <pc:docMk/>
          <pc:sldMk cId="2880790730" sldId="365"/>
        </pc:sldMkLst>
      </pc:sldChg>
      <pc:sldChg chg="add">
        <pc:chgData name="Alexander Milward" userId="cbb52dd4-e5f6-46c8-9343-7d9428ba7bbb" providerId="ADAL" clId="{16FEF41A-D50F-41F7-ACDC-E8984750A3AE}" dt="2025-04-23T10:06:58.840" v="330"/>
        <pc:sldMkLst>
          <pc:docMk/>
          <pc:sldMk cId="1710240731" sldId="366"/>
        </pc:sldMkLst>
      </pc:sldChg>
      <pc:sldChg chg="add">
        <pc:chgData name="Alexander Milward" userId="cbb52dd4-e5f6-46c8-9343-7d9428ba7bbb" providerId="ADAL" clId="{16FEF41A-D50F-41F7-ACDC-E8984750A3AE}" dt="2025-04-23T10:06:58.840" v="330"/>
        <pc:sldMkLst>
          <pc:docMk/>
          <pc:sldMk cId="2173067170" sldId="367"/>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pChg chg="mod">
          <ac:chgData name="Alexander Milward" userId="cbb52dd4-e5f6-46c8-9343-7d9428ba7bbb" providerId="ADAL" clId="{822AAC4F-58B6-4B0E-A518-7FEB16CE6D63}" dt="2025-03-17T14:35:25.860" v="229" actId="1035"/>
          <ac:spMkLst>
            <pc:docMk/>
            <pc:sldMk cId="845705687" sldId="321"/>
            <ac:spMk id="18" creationId="{202FDC20-37C4-55D8-F8E4-5E7EF655D0DF}"/>
          </ac:spMkLst>
        </pc:spChg>
        <pc:spChg chg="mod">
          <ac:chgData name="Alexander Milward" userId="cbb52dd4-e5f6-46c8-9343-7d9428ba7bbb" providerId="ADAL" clId="{822AAC4F-58B6-4B0E-A518-7FEB16CE6D63}" dt="2025-03-17T14:35:25.860" v="229" actId="1035"/>
          <ac:spMkLst>
            <pc:docMk/>
            <pc:sldMk cId="845705687" sldId="321"/>
            <ac:spMk id="21" creationId="{6215887F-3BE1-84B2-DD44-20826EB9756B}"/>
          </ac:spMkLst>
        </pc:spChg>
        <pc:spChg chg="mod">
          <ac:chgData name="Alexander Milward" userId="cbb52dd4-e5f6-46c8-9343-7d9428ba7bbb" providerId="ADAL" clId="{822AAC4F-58B6-4B0E-A518-7FEB16CE6D63}" dt="2025-03-17T14:35:25.860" v="229" actId="1035"/>
          <ac:spMkLst>
            <pc:docMk/>
            <pc:sldMk cId="845705687" sldId="321"/>
            <ac:spMk id="22" creationId="{47764C58-5E54-4909-C2D0-4433FB4B337A}"/>
          </ac:spMkLst>
        </pc:spChg>
        <pc:spChg chg="mod">
          <ac:chgData name="Alexander Milward" userId="cbb52dd4-e5f6-46c8-9343-7d9428ba7bbb" providerId="ADAL" clId="{822AAC4F-58B6-4B0E-A518-7FEB16CE6D63}" dt="2025-03-17T14:35:25.860" v="229" actId="1035"/>
          <ac:spMkLst>
            <pc:docMk/>
            <pc:sldMk cId="845705687" sldId="321"/>
            <ac:spMk id="27" creationId="{64D4AEDD-3643-12A9-96D1-F772DC485238}"/>
          </ac:spMkLst>
        </pc:spChg>
        <pc:spChg chg="mod">
          <ac:chgData name="Alexander Milward" userId="cbb52dd4-e5f6-46c8-9343-7d9428ba7bbb" providerId="ADAL" clId="{822AAC4F-58B6-4B0E-A518-7FEB16CE6D63}" dt="2025-03-17T14:35:25.860" v="229" actId="1035"/>
          <ac:spMkLst>
            <pc:docMk/>
            <pc:sldMk cId="845705687" sldId="321"/>
            <ac:spMk id="29" creationId="{FAA7B67E-B986-01D4-54EC-0BB47DBDDB60}"/>
          </ac:spMkLst>
        </pc:spChg>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pChg chg="mod">
          <ac:chgData name="Alexander Milward" userId="cbb52dd4-e5f6-46c8-9343-7d9428ba7bbb" providerId="ADAL" clId="{822AAC4F-58B6-4B0E-A518-7FEB16CE6D63}" dt="2025-03-17T14:35:53.788" v="232" actId="1076"/>
          <ac:spMkLst>
            <pc:docMk/>
            <pc:sldMk cId="2070498409" sldId="323"/>
            <ac:spMk id="2" creationId="{D5B93F1B-7C4F-3387-9CA3-3E8A1105C29F}"/>
          </ac:spMkLst>
        </pc:spChg>
        <pc:spChg chg="mod">
          <ac:chgData name="Alexander Milward" userId="cbb52dd4-e5f6-46c8-9343-7d9428ba7bbb" providerId="ADAL" clId="{822AAC4F-58B6-4B0E-A518-7FEB16CE6D63}" dt="2025-03-17T14:35:42.811" v="230" actId="948"/>
          <ac:spMkLst>
            <pc:docMk/>
            <pc:sldMk cId="2070498409" sldId="323"/>
            <ac:spMk id="3" creationId="{43D0C92D-83E0-B379-D32F-5CA631DAA06F}"/>
          </ac:spMkLst>
        </pc:spChg>
        <pc:spChg chg="mod">
          <ac:chgData name="Alexander Milward" userId="cbb52dd4-e5f6-46c8-9343-7d9428ba7bbb" providerId="ADAL" clId="{822AAC4F-58B6-4B0E-A518-7FEB16CE6D63}" dt="2025-03-17T14:35:42.811" v="230" actId="948"/>
          <ac:spMkLst>
            <pc:docMk/>
            <pc:sldMk cId="2070498409" sldId="323"/>
            <ac:spMk id="12" creationId="{1CECF6D2-6A60-AA9D-E99B-9B4E9381A3CF}"/>
          </ac:spMkLst>
        </pc:spChg>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spChg chg="mod">
          <ac:chgData name="Alexander Milward" userId="cbb52dd4-e5f6-46c8-9343-7d9428ba7bbb" providerId="ADAL" clId="{78B52457-ECFA-4CBA-91A4-E82E2AA81BE0}" dt="2025-03-17T11:11:02.978" v="775" actId="1035"/>
          <ac:spMkLst>
            <pc:docMk/>
            <pc:sldMk cId="845705687" sldId="321"/>
            <ac:spMk id="13" creationId="{B1D7BDF8-1E86-76EA-0916-6C428EF960EE}"/>
          </ac:spMkLst>
        </pc:spChg>
        <pc:spChg chg="mod">
          <ac:chgData name="Alexander Milward" userId="cbb52dd4-e5f6-46c8-9343-7d9428ba7bbb" providerId="ADAL" clId="{78B52457-ECFA-4CBA-91A4-E82E2AA81BE0}" dt="2025-03-17T11:11:02.978" v="775" actId="1035"/>
          <ac:spMkLst>
            <pc:docMk/>
            <pc:sldMk cId="845705687" sldId="321"/>
            <ac:spMk id="16" creationId="{96D659B0-24C2-3338-FC94-E0CC078CED59}"/>
          </ac:spMkLst>
        </pc:spChg>
        <pc:spChg chg="mod">
          <ac:chgData name="Alexander Milward" userId="cbb52dd4-e5f6-46c8-9343-7d9428ba7bbb" providerId="ADAL" clId="{78B52457-ECFA-4CBA-91A4-E82E2AA81BE0}" dt="2025-03-17T11:11:02.978" v="775" actId="1035"/>
          <ac:spMkLst>
            <pc:docMk/>
            <pc:sldMk cId="845705687" sldId="321"/>
            <ac:spMk id="21" creationId="{6215887F-3BE1-84B2-DD44-20826EB9756B}"/>
          </ac:spMkLst>
        </pc:spChg>
        <pc:spChg chg="mod">
          <ac:chgData name="Alexander Milward" userId="cbb52dd4-e5f6-46c8-9343-7d9428ba7bbb" providerId="ADAL" clId="{78B52457-ECFA-4CBA-91A4-E82E2AA81BE0}" dt="2025-03-17T12:57:41.158" v="1372" actId="1076"/>
          <ac:spMkLst>
            <pc:docMk/>
            <pc:sldMk cId="845705687" sldId="321"/>
            <ac:spMk id="27" creationId="{64D4AEDD-3643-12A9-96D1-F772DC485238}"/>
          </ac:spMkLst>
        </pc:spChg>
        <pc:spChg chg="mod">
          <ac:chgData name="Alexander Milward" userId="cbb52dd4-e5f6-46c8-9343-7d9428ba7bbb" providerId="ADAL" clId="{78B52457-ECFA-4CBA-91A4-E82E2AA81BE0}" dt="2025-03-17T11:11:35.416" v="777" actId="1076"/>
          <ac:spMkLst>
            <pc:docMk/>
            <pc:sldMk cId="845705687" sldId="321"/>
            <ac:spMk id="29" creationId="{FAA7B67E-B986-01D4-54EC-0BB47DBDDB60}"/>
          </ac:spMkLst>
        </pc:spChg>
        <pc:grpChg chg="mod">
          <ac:chgData name="Alexander Milward" userId="cbb52dd4-e5f6-46c8-9343-7d9428ba7bbb" providerId="ADAL" clId="{78B52457-ECFA-4CBA-91A4-E82E2AA81BE0}" dt="2025-03-17T11:11:02.978" v="775" actId="1035"/>
          <ac:grpSpMkLst>
            <pc:docMk/>
            <pc:sldMk cId="845705687" sldId="321"/>
            <ac:grpSpMk id="37" creationId="{644B2605-D3E5-5E39-2074-529DE7B48D34}"/>
          </ac:grpSpMkLst>
        </pc:grpChg>
        <pc:picChg chg="mod">
          <ac:chgData name="Alexander Milward" userId="cbb52dd4-e5f6-46c8-9343-7d9428ba7bbb" providerId="ADAL" clId="{78B52457-ECFA-4CBA-91A4-E82E2AA81BE0}" dt="2025-03-17T11:11:02.978" v="775" actId="1035"/>
          <ac:picMkLst>
            <pc:docMk/>
            <pc:sldMk cId="845705687" sldId="321"/>
            <ac:picMk id="51" creationId="{22A88BE6-444C-3388-31C5-10302C9A474E}"/>
          </ac:picMkLst>
        </pc:pic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pChg chg="mod">
          <ac:chgData name="Alexander Milward" userId="cbb52dd4-e5f6-46c8-9343-7d9428ba7bbb" providerId="ADAL" clId="{78B52457-ECFA-4CBA-91A4-E82E2AA81BE0}" dt="2025-03-17T12:23:52.127" v="1218" actId="1035"/>
          <ac:spMkLst>
            <pc:docMk/>
            <pc:sldMk cId="2070498409" sldId="323"/>
            <ac:spMk id="6" creationId="{ECED9910-6840-5361-B400-94F12E13EDE8}"/>
          </ac:spMkLst>
        </pc:spChg>
        <pc:spChg chg="add mod">
          <ac:chgData name="Alexander Milward" userId="cbb52dd4-e5f6-46c8-9343-7d9428ba7bbb" providerId="ADAL" clId="{78B52457-ECFA-4CBA-91A4-E82E2AA81BE0}" dt="2025-03-17T12:19:52.291" v="1169"/>
          <ac:spMkLst>
            <pc:docMk/>
            <pc:sldMk cId="2070498409" sldId="323"/>
            <ac:spMk id="19" creationId="{33AE3853-4AE9-B194-4A33-2A7CC6BD0473}"/>
          </ac:spMkLst>
        </pc:spChg>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picChg chg="add mod">
          <ac:chgData name="Chloe Rodic" userId="85c4b904-cf81-48ab-b314-8f3c795b453b" providerId="ADAL" clId="{B662C077-AAD7-45CA-B23E-38B3B93A7BB9}" dt="2025-04-22T12:49:03.376" v="42" actId="962"/>
          <ac:picMkLst>
            <pc:docMk/>
            <pc:sldMk cId="911313393" sldId="362"/>
            <ac:picMk id="5" creationId="{6EBE7130-EA18-FD68-4E0E-74646EAF1096}"/>
          </ac:picMkLst>
        </pc:picChg>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pChg chg="mod">
          <ac:chgData name="James Carter" userId="15642c36-216d-415f-acb2-2d2e06c8541f" providerId="ADAL" clId="{1425DB2D-E686-4723-B01D-F11F0BE5D8F5}" dt="2025-03-13T13:20:05.267" v="2105" actId="1035"/>
          <ac:spMkLst>
            <pc:docMk/>
            <pc:sldMk cId="845705687" sldId="321"/>
            <ac:spMk id="2" creationId="{3A8A7285-0FA2-31AC-B41B-1895E0103024}"/>
          </ac:spMkLst>
        </pc:spChg>
        <pc:spChg chg="mod">
          <ac:chgData name="James Carter" userId="15642c36-216d-415f-acb2-2d2e06c8541f" providerId="ADAL" clId="{1425DB2D-E686-4723-B01D-F11F0BE5D8F5}" dt="2025-03-13T13:20:05.267" v="2105" actId="1035"/>
          <ac:spMkLst>
            <pc:docMk/>
            <pc:sldMk cId="845705687" sldId="321"/>
            <ac:spMk id="7" creationId="{66C93F56-4667-88DC-0E7B-C62D59FC133F}"/>
          </ac:spMkLst>
        </pc:spChg>
        <pc:spChg chg="mod">
          <ac:chgData name="James Carter" userId="15642c36-216d-415f-acb2-2d2e06c8541f" providerId="ADAL" clId="{1425DB2D-E686-4723-B01D-F11F0BE5D8F5}" dt="2025-03-13T10:10:07.027" v="903"/>
          <ac:spMkLst>
            <pc:docMk/>
            <pc:sldMk cId="845705687" sldId="321"/>
            <ac:spMk id="18" creationId="{202FDC20-37C4-55D8-F8E4-5E7EF655D0DF}"/>
          </ac:spMkLst>
        </pc:spChg>
        <pc:spChg chg="mod">
          <ac:chgData name="James Carter" userId="15642c36-216d-415f-acb2-2d2e06c8541f" providerId="ADAL" clId="{1425DB2D-E686-4723-B01D-F11F0BE5D8F5}" dt="2025-03-13T14:49:18.245" v="2596" actId="20577"/>
          <ac:spMkLst>
            <pc:docMk/>
            <pc:sldMk cId="845705687" sldId="321"/>
            <ac:spMk id="21" creationId="{6215887F-3BE1-84B2-DD44-20826EB9756B}"/>
          </ac:spMkLst>
        </pc:spChg>
        <pc:spChg chg="mod">
          <ac:chgData name="James Carter" userId="15642c36-216d-415f-acb2-2d2e06c8541f" providerId="ADAL" clId="{1425DB2D-E686-4723-B01D-F11F0BE5D8F5}" dt="2025-03-13T10:49:24.092" v="1246" actId="1076"/>
          <ac:spMkLst>
            <pc:docMk/>
            <pc:sldMk cId="845705687" sldId="321"/>
            <ac:spMk id="22" creationId="{47764C58-5E54-4909-C2D0-4433FB4B337A}"/>
          </ac:spMkLst>
        </pc:spChg>
        <pc:spChg chg="add mod">
          <ac:chgData name="James Carter" userId="15642c36-216d-415f-acb2-2d2e06c8541f" providerId="ADAL" clId="{1425DB2D-E686-4723-B01D-F11F0BE5D8F5}" dt="2025-03-13T10:48:29.278" v="1230" actId="1076"/>
          <ac:spMkLst>
            <pc:docMk/>
            <pc:sldMk cId="845705687" sldId="321"/>
            <ac:spMk id="24" creationId="{257BFC8B-CCEF-12B2-812F-8698C9AAEBAD}"/>
          </ac:spMkLst>
        </pc:spChg>
        <pc:spChg chg="add mod">
          <ac:chgData name="James Carter" userId="15642c36-216d-415f-acb2-2d2e06c8541f" providerId="ADAL" clId="{1425DB2D-E686-4723-B01D-F11F0BE5D8F5}" dt="2025-03-13T10:48:41.416" v="1233" actId="1076"/>
          <ac:spMkLst>
            <pc:docMk/>
            <pc:sldMk cId="845705687" sldId="321"/>
            <ac:spMk id="26" creationId="{788EE67B-9E02-D5A1-4BF6-3C49CC6D3032}"/>
          </ac:spMkLst>
        </pc:spChg>
        <pc:spChg chg="mod">
          <ac:chgData name="James Carter" userId="15642c36-216d-415f-acb2-2d2e06c8541f" providerId="ADAL" clId="{1425DB2D-E686-4723-B01D-F11F0BE5D8F5}" dt="2025-03-13T10:49:20.065" v="1244" actId="1076"/>
          <ac:spMkLst>
            <pc:docMk/>
            <pc:sldMk cId="845705687" sldId="321"/>
            <ac:spMk id="27" creationId="{64D4AEDD-3643-12A9-96D1-F772DC485238}"/>
          </ac:spMkLst>
        </pc:spChg>
        <pc:spChg chg="mod">
          <ac:chgData name="James Carter" userId="15642c36-216d-415f-acb2-2d2e06c8541f" providerId="ADAL" clId="{1425DB2D-E686-4723-B01D-F11F0BE5D8F5}" dt="2025-03-13T10:10:16.188" v="906"/>
          <ac:spMkLst>
            <pc:docMk/>
            <pc:sldMk cId="845705687" sldId="321"/>
            <ac:spMk id="29" creationId="{FAA7B67E-B986-01D4-54EC-0BB47DBDDB60}"/>
          </ac:spMkLst>
        </pc:spChg>
        <pc:spChg chg="mod">
          <ac:chgData name="James Carter" userId="15642c36-216d-415f-acb2-2d2e06c8541f" providerId="ADAL" clId="{1425DB2D-E686-4723-B01D-F11F0BE5D8F5}" dt="2025-03-13T09:28:29.735" v="728"/>
          <ac:spMkLst>
            <pc:docMk/>
            <pc:sldMk cId="845705687" sldId="321"/>
            <ac:spMk id="38" creationId="{048426B2-63E7-0E9C-C740-5AA69141274D}"/>
          </ac:spMkLst>
        </pc:spChg>
        <pc:spChg chg="mod">
          <ac:chgData name="James Carter" userId="15642c36-216d-415f-acb2-2d2e06c8541f" providerId="ADAL" clId="{1425DB2D-E686-4723-B01D-F11F0BE5D8F5}" dt="2025-03-13T09:28:29.735" v="728"/>
          <ac:spMkLst>
            <pc:docMk/>
            <pc:sldMk cId="845705687" sldId="321"/>
            <ac:spMk id="39" creationId="{EE36E6AF-9910-B177-A2F2-8EE8E2DF81FD}"/>
          </ac:spMkLst>
        </pc:spChg>
        <pc:spChg chg="mod">
          <ac:chgData name="James Carter" userId="15642c36-216d-415f-acb2-2d2e06c8541f" providerId="ADAL" clId="{1425DB2D-E686-4723-B01D-F11F0BE5D8F5}" dt="2025-03-13T09:28:29.735" v="728"/>
          <ac:spMkLst>
            <pc:docMk/>
            <pc:sldMk cId="845705687" sldId="321"/>
            <ac:spMk id="42" creationId="{B7B297A8-F51E-5B0A-B6A1-2BE888C54EA0}"/>
          </ac:spMkLst>
        </pc:spChg>
        <pc:spChg chg="mod">
          <ac:chgData name="James Carter" userId="15642c36-216d-415f-acb2-2d2e06c8541f" providerId="ADAL" clId="{1425DB2D-E686-4723-B01D-F11F0BE5D8F5}" dt="2025-03-13T09:28:29.735" v="728"/>
          <ac:spMkLst>
            <pc:docMk/>
            <pc:sldMk cId="845705687" sldId="321"/>
            <ac:spMk id="44" creationId="{A3B13A7E-9536-904B-8495-AD950E5AE220}"/>
          </ac:spMkLst>
        </pc:spChg>
        <pc:spChg chg="mod">
          <ac:chgData name="James Carter" userId="15642c36-216d-415f-acb2-2d2e06c8541f" providerId="ADAL" clId="{1425DB2D-E686-4723-B01D-F11F0BE5D8F5}" dt="2025-03-13T09:28:29.735" v="728"/>
          <ac:spMkLst>
            <pc:docMk/>
            <pc:sldMk cId="845705687" sldId="321"/>
            <ac:spMk id="45" creationId="{BC63E9D2-622B-4E23-1BA8-A06D3A5789F4}"/>
          </ac:spMkLst>
        </pc:spChg>
        <pc:spChg chg="mod">
          <ac:chgData name="James Carter" userId="15642c36-216d-415f-acb2-2d2e06c8541f" providerId="ADAL" clId="{1425DB2D-E686-4723-B01D-F11F0BE5D8F5}" dt="2025-03-13T09:28:29.735" v="728"/>
          <ac:spMkLst>
            <pc:docMk/>
            <pc:sldMk cId="845705687" sldId="321"/>
            <ac:spMk id="46" creationId="{F682D522-A0D9-C724-817A-F0E37BD9DFD0}"/>
          </ac:spMkLst>
        </pc:spChg>
        <pc:spChg chg="mod">
          <ac:chgData name="James Carter" userId="15642c36-216d-415f-acb2-2d2e06c8541f" providerId="ADAL" clId="{1425DB2D-E686-4723-B01D-F11F0BE5D8F5}" dt="2025-03-13T09:28:29.735" v="728"/>
          <ac:spMkLst>
            <pc:docMk/>
            <pc:sldMk cId="845705687" sldId="321"/>
            <ac:spMk id="47" creationId="{68F9397F-19DD-510C-45DF-E1028B1E0A16}"/>
          </ac:spMkLst>
        </pc:spChg>
        <pc:spChg chg="mod">
          <ac:chgData name="James Carter" userId="15642c36-216d-415f-acb2-2d2e06c8541f" providerId="ADAL" clId="{1425DB2D-E686-4723-B01D-F11F0BE5D8F5}" dt="2025-03-13T09:28:29.735" v="728"/>
          <ac:spMkLst>
            <pc:docMk/>
            <pc:sldMk cId="845705687" sldId="321"/>
            <ac:spMk id="48" creationId="{CB3A38B8-F4AC-B277-BF24-141CF5CDAD33}"/>
          </ac:spMkLst>
        </pc:spChg>
        <pc:spChg chg="mod">
          <ac:chgData name="James Carter" userId="15642c36-216d-415f-acb2-2d2e06c8541f" providerId="ADAL" clId="{1425DB2D-E686-4723-B01D-F11F0BE5D8F5}" dt="2025-03-13T09:28:29.735" v="728"/>
          <ac:spMkLst>
            <pc:docMk/>
            <pc:sldMk cId="845705687" sldId="321"/>
            <ac:spMk id="49" creationId="{553A5215-A3DB-2165-D5AB-B9F1DB00B974}"/>
          </ac:spMkLst>
        </pc:spChg>
        <pc:grpChg chg="add mod">
          <ac:chgData name="James Carter" userId="15642c36-216d-415f-acb2-2d2e06c8541f" providerId="ADAL" clId="{1425DB2D-E686-4723-B01D-F11F0BE5D8F5}" dt="2025-03-13T10:48:47.360" v="1236" actId="1076"/>
          <ac:grpSpMkLst>
            <pc:docMk/>
            <pc:sldMk cId="845705687" sldId="321"/>
            <ac:grpSpMk id="37" creationId="{644B2605-D3E5-5E39-2074-529DE7B48D34}"/>
          </ac:grpSpMkLst>
        </pc:grpChg>
        <pc:grpChg chg="mod">
          <ac:chgData name="James Carter" userId="15642c36-216d-415f-acb2-2d2e06c8541f" providerId="ADAL" clId="{1425DB2D-E686-4723-B01D-F11F0BE5D8F5}" dt="2025-03-13T10:49:06.195" v="1241" actId="1076"/>
          <ac:grpSpMkLst>
            <pc:docMk/>
            <pc:sldMk cId="845705687" sldId="321"/>
            <ac:grpSpMk id="40" creationId="{86A4A392-1146-726B-BB71-61A7023B497E}"/>
          </ac:grpSpMkLst>
        </pc:grpChg>
        <pc:picChg chg="mod">
          <ac:chgData name="James Carter" userId="15642c36-216d-415f-acb2-2d2e06c8541f" providerId="ADAL" clId="{1425DB2D-E686-4723-B01D-F11F0BE5D8F5}" dt="2025-03-13T13:19:55.444" v="2095" actId="1076"/>
          <ac:picMkLst>
            <pc:docMk/>
            <pc:sldMk cId="845705687" sldId="321"/>
            <ac:picMk id="14" creationId="{0254ECA0-B116-34A9-55C4-B464AEA4C703}"/>
          </ac:picMkLst>
        </pc:picChg>
        <pc:picChg chg="add mod">
          <ac:chgData name="James Carter" userId="15642c36-216d-415f-acb2-2d2e06c8541f" providerId="ADAL" clId="{1425DB2D-E686-4723-B01D-F11F0BE5D8F5}" dt="2025-03-13T10:49:03.172" v="1240" actId="1076"/>
          <ac:picMkLst>
            <pc:docMk/>
            <pc:sldMk cId="845705687" sldId="321"/>
            <ac:picMk id="51" creationId="{22A88BE6-444C-3388-31C5-10302C9A474E}"/>
          </ac:picMkLst>
        </pc:picChg>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pChg chg="mod">
          <ac:chgData name="James Carter" userId="15642c36-216d-415f-acb2-2d2e06c8541f" providerId="ADAL" clId="{1425DB2D-E686-4723-B01D-F11F0BE5D8F5}" dt="2025-03-13T11:05:27.188" v="1256" actId="1076"/>
          <ac:spMkLst>
            <pc:docMk/>
            <pc:sldMk cId="2070498409" sldId="323"/>
            <ac:spMk id="2" creationId="{D5B93F1B-7C4F-3387-9CA3-3E8A1105C29F}"/>
          </ac:spMkLst>
        </pc:spChg>
        <pc:spChg chg="mod">
          <ac:chgData name="James Carter" userId="15642c36-216d-415f-acb2-2d2e06c8541f" providerId="ADAL" clId="{1425DB2D-E686-4723-B01D-F11F0BE5D8F5}" dt="2025-03-13T10:10:33.092" v="912"/>
          <ac:spMkLst>
            <pc:docMk/>
            <pc:sldMk cId="2070498409" sldId="323"/>
            <ac:spMk id="3" creationId="{43D0C92D-83E0-B379-D32F-5CA631DAA06F}"/>
          </ac:spMkLst>
        </pc:spChg>
        <pc:spChg chg="mod">
          <ac:chgData name="James Carter" userId="15642c36-216d-415f-acb2-2d2e06c8541f" providerId="ADAL" clId="{1425DB2D-E686-4723-B01D-F11F0BE5D8F5}" dt="2025-03-13T13:20:38.069" v="2113" actId="1076"/>
          <ac:spMkLst>
            <pc:docMk/>
            <pc:sldMk cId="2070498409" sldId="323"/>
            <ac:spMk id="6" creationId="{ECED9910-6840-5361-B400-94F12E13EDE8}"/>
          </ac:spMkLst>
        </pc:spChg>
        <pc:spChg chg="add mod">
          <ac:chgData name="James Carter" userId="15642c36-216d-415f-acb2-2d2e06c8541f" providerId="ADAL" clId="{1425DB2D-E686-4723-B01D-F11F0BE5D8F5}" dt="2025-03-13T09:29:12.859" v="740"/>
          <ac:spMkLst>
            <pc:docMk/>
            <pc:sldMk cId="2070498409" sldId="323"/>
            <ac:spMk id="11" creationId="{3E95A139-CABD-B613-382A-E51BF4795920}"/>
          </ac:spMkLst>
        </pc:spChg>
        <pc:spChg chg="mod">
          <ac:chgData name="James Carter" userId="15642c36-216d-415f-acb2-2d2e06c8541f" providerId="ADAL" clId="{1425DB2D-E686-4723-B01D-F11F0BE5D8F5}" dt="2025-03-13T11:05:31.223" v="1258" actId="1076"/>
          <ac:spMkLst>
            <pc:docMk/>
            <pc:sldMk cId="2070498409" sldId="323"/>
            <ac:spMk id="12" creationId="{1CECF6D2-6A60-AA9D-E99B-9B4E9381A3CF}"/>
          </ac:spMkLst>
        </pc:spChg>
        <pc:spChg chg="mod">
          <ac:chgData name="James Carter" userId="15642c36-216d-415f-acb2-2d2e06c8541f" providerId="ADAL" clId="{1425DB2D-E686-4723-B01D-F11F0BE5D8F5}" dt="2025-03-13T09:29:12.859" v="740"/>
          <ac:spMkLst>
            <pc:docMk/>
            <pc:sldMk cId="2070498409" sldId="323"/>
            <ac:spMk id="16" creationId="{736DB2D5-020C-0FCE-4F0A-BFD9551D04A7}"/>
          </ac:spMkLst>
        </pc:spChg>
        <pc:spChg chg="mod">
          <ac:chgData name="James Carter" userId="15642c36-216d-415f-acb2-2d2e06c8541f" providerId="ADAL" clId="{1425DB2D-E686-4723-B01D-F11F0BE5D8F5}" dt="2025-03-13T09:29:12.859" v="740"/>
          <ac:spMkLst>
            <pc:docMk/>
            <pc:sldMk cId="2070498409" sldId="323"/>
            <ac:spMk id="17" creationId="{F1E25704-5FA4-B738-4C8A-D02AB3FE277D}"/>
          </ac:spMkLst>
        </pc:spChg>
        <pc:spChg chg="mod">
          <ac:chgData name="James Carter" userId="15642c36-216d-415f-acb2-2d2e06c8541f" providerId="ADAL" clId="{1425DB2D-E686-4723-B01D-F11F0BE5D8F5}" dt="2025-03-13T09:29:12.859" v="740"/>
          <ac:spMkLst>
            <pc:docMk/>
            <pc:sldMk cId="2070498409" sldId="323"/>
            <ac:spMk id="33" creationId="{711B32B5-F105-68D9-9798-7C5BF958EBBE}"/>
          </ac:spMkLst>
        </pc:spChg>
        <pc:spChg chg="mod">
          <ac:chgData name="James Carter" userId="15642c36-216d-415f-acb2-2d2e06c8541f" providerId="ADAL" clId="{1425DB2D-E686-4723-B01D-F11F0BE5D8F5}" dt="2025-03-13T09:29:12.859" v="740"/>
          <ac:spMkLst>
            <pc:docMk/>
            <pc:sldMk cId="2070498409" sldId="323"/>
            <ac:spMk id="35" creationId="{211C995F-7AE5-EF9F-3292-D747FDAD2DE2}"/>
          </ac:spMkLst>
        </pc:spChg>
        <pc:spChg chg="mod">
          <ac:chgData name="James Carter" userId="15642c36-216d-415f-acb2-2d2e06c8541f" providerId="ADAL" clId="{1425DB2D-E686-4723-B01D-F11F0BE5D8F5}" dt="2025-03-13T09:29:12.859" v="740"/>
          <ac:spMkLst>
            <pc:docMk/>
            <pc:sldMk cId="2070498409" sldId="323"/>
            <ac:spMk id="36" creationId="{D6E0CBAF-31E3-EE81-6CEB-9007DA43A30F}"/>
          </ac:spMkLst>
        </pc:spChg>
        <pc:grpChg chg="add mod">
          <ac:chgData name="James Carter" userId="15642c36-216d-415f-acb2-2d2e06c8541f" providerId="ADAL" clId="{1425DB2D-E686-4723-B01D-F11F0BE5D8F5}" dt="2025-03-13T09:29:12.859" v="740"/>
          <ac:grpSpMkLst>
            <pc:docMk/>
            <pc:sldMk cId="2070498409" sldId="323"/>
            <ac:grpSpMk id="13" creationId="{4A2F5093-9560-64C5-082E-7E82BBFD71B7}"/>
          </ac:grpSpMkLst>
        </pc:grpChg>
        <pc:grpChg chg="add mod">
          <ac:chgData name="James Carter" userId="15642c36-216d-415f-acb2-2d2e06c8541f" providerId="ADAL" clId="{1425DB2D-E686-4723-B01D-F11F0BE5D8F5}" dt="2025-03-13T09:29:12.859" v="740"/>
          <ac:grpSpMkLst>
            <pc:docMk/>
            <pc:sldMk cId="2070498409" sldId="323"/>
            <ac:grpSpMk id="24" creationId="{08ACC567-B120-A7CC-24BE-574CD789D3FB}"/>
          </ac:grpSpMkLst>
        </pc:grpChg>
        <pc:grpChg chg="mod">
          <ac:chgData name="James Carter" userId="15642c36-216d-415f-acb2-2d2e06c8541f" providerId="ADAL" clId="{1425DB2D-E686-4723-B01D-F11F0BE5D8F5}" dt="2025-03-13T09:29:12.859" v="740"/>
          <ac:grpSpMkLst>
            <pc:docMk/>
            <pc:sldMk cId="2070498409" sldId="323"/>
            <ac:grpSpMk id="34" creationId="{1C0CF4C9-7B7B-FA32-865F-780CEC604C1A}"/>
          </ac:grpSpMkLst>
        </pc:grpChg>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3A6C-E8AB-83AC-D1EF-3D187923E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3CA0E-ABE3-A432-A118-8C4E2D2E0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C2F02-5CAC-2280-64D5-D8824353E2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C7958A-AC57-CCDF-A41B-B02291AE119D}"/>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240127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DB22-F427-5F5D-F122-59FDD2CF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1C71-B2B7-77EF-9578-4081D496F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8D679-DF56-4327-D666-B362B44109BB}"/>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A2E19C8-2FD1-861D-7897-A2202758206F}"/>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179471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39</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40</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3.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8.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50.png"/><Relationship Id="rId19"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0.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69.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4.sv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1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6.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19.svg"/><Relationship Id="rId5" Type="http://schemas.openxmlformats.org/officeDocument/2006/relationships/image" Target="../media/image5.pn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3.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5.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130.svg"/><Relationship Id="rId2" Type="http://schemas.openxmlformats.org/officeDocument/2006/relationships/notesSlide" Target="../notesSlides/notesSlide26.xml"/><Relationship Id="rId16" Type="http://schemas.openxmlformats.org/officeDocument/2006/relationships/image" Target="../media/image134.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29.png"/><Relationship Id="rId5" Type="http://schemas.openxmlformats.org/officeDocument/2006/relationships/image" Target="../media/image5.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4.png"/><Relationship Id="rId9" Type="http://schemas.openxmlformats.org/officeDocument/2006/relationships/image" Target="../media/image127.png"/><Relationship Id="rId14" Type="http://schemas.openxmlformats.org/officeDocument/2006/relationships/image" Target="../media/image13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70.svg"/><Relationship Id="rId18" Type="http://schemas.openxmlformats.org/officeDocument/2006/relationships/image" Target="../media/image143.pn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69.png"/><Relationship Id="rId17" Type="http://schemas.openxmlformats.org/officeDocument/2006/relationships/image" Target="../media/image142.svg"/><Relationship Id="rId2" Type="http://schemas.openxmlformats.org/officeDocument/2006/relationships/notesSlide" Target="../notesSlides/notesSlide28.xml"/><Relationship Id="rId16"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8.svg"/><Relationship Id="rId5" Type="http://schemas.openxmlformats.org/officeDocument/2006/relationships/image" Target="../media/image5.png"/><Relationship Id="rId15" Type="http://schemas.openxmlformats.org/officeDocument/2006/relationships/image" Target="../media/image140.svg"/><Relationship Id="rId10" Type="http://schemas.openxmlformats.org/officeDocument/2006/relationships/image" Target="../media/image137.png"/><Relationship Id="rId19" Type="http://schemas.openxmlformats.org/officeDocument/2006/relationships/image" Target="../media/image144.svg"/><Relationship Id="rId4" Type="http://schemas.openxmlformats.org/officeDocument/2006/relationships/image" Target="../media/image4.png"/><Relationship Id="rId9" Type="http://schemas.openxmlformats.org/officeDocument/2006/relationships/image" Target="../media/image136.svg"/><Relationship Id="rId14" Type="http://schemas.openxmlformats.org/officeDocument/2006/relationships/image" Target="../media/image1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0.svg"/><Relationship Id="rId18" Type="http://schemas.openxmlformats.org/officeDocument/2006/relationships/image" Target="../media/image155.png"/><Relationship Id="rId3" Type="http://schemas.openxmlformats.org/officeDocument/2006/relationships/image" Target="../media/image3.png"/><Relationship Id="rId7" Type="http://schemas.openxmlformats.org/officeDocument/2006/relationships/image" Target="../media/image146.svg"/><Relationship Id="rId12" Type="http://schemas.openxmlformats.org/officeDocument/2006/relationships/image" Target="../media/image149.png"/><Relationship Id="rId17" Type="http://schemas.openxmlformats.org/officeDocument/2006/relationships/image" Target="../media/image154.svg"/><Relationship Id="rId2" Type="http://schemas.openxmlformats.org/officeDocument/2006/relationships/notesSlide" Target="../notesSlides/notesSlide30.xml"/><Relationship Id="rId16"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48.svg"/><Relationship Id="rId5" Type="http://schemas.openxmlformats.org/officeDocument/2006/relationships/image" Target="../media/image5.png"/><Relationship Id="rId15" Type="http://schemas.openxmlformats.org/officeDocument/2006/relationships/image" Target="../media/image152.svg"/><Relationship Id="rId10" Type="http://schemas.openxmlformats.org/officeDocument/2006/relationships/image" Target="../media/image147.png"/><Relationship Id="rId19" Type="http://schemas.openxmlformats.org/officeDocument/2006/relationships/image" Target="../media/image156.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8.svg"/><Relationship Id="rId12" Type="http://schemas.openxmlformats.org/officeDocument/2006/relationships/image" Target="../media/image23.png"/><Relationship Id="rId17" Type="http://schemas.openxmlformats.org/officeDocument/2006/relationships/image" Target="../media/image162.svg"/><Relationship Id="rId2" Type="http://schemas.openxmlformats.org/officeDocument/2006/relationships/notesSlide" Target="../notesSlides/notesSlide32.xml"/><Relationship Id="rId16"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19.svg"/><Relationship Id="rId5" Type="http://schemas.openxmlformats.org/officeDocument/2006/relationships/image" Target="../media/image5.png"/><Relationship Id="rId15" Type="http://schemas.openxmlformats.org/officeDocument/2006/relationships/image" Target="../media/image160.sv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 Id="rId14"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3" Type="http://schemas.openxmlformats.org/officeDocument/2006/relationships/image" Target="../media/image3.png"/><Relationship Id="rId7" Type="http://schemas.openxmlformats.org/officeDocument/2006/relationships/image" Target="../media/image72.svg"/><Relationship Id="rId12"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66.svg"/><Relationship Id="rId5" Type="http://schemas.openxmlformats.org/officeDocument/2006/relationships/image" Target="../media/image5.png"/><Relationship Id="rId10" Type="http://schemas.openxmlformats.org/officeDocument/2006/relationships/image" Target="../media/image165.png"/><Relationship Id="rId4" Type="http://schemas.openxmlformats.org/officeDocument/2006/relationships/image" Target="../media/image4.png"/><Relationship Id="rId9" Type="http://schemas.openxmlformats.org/officeDocument/2006/relationships/image" Target="../media/image164.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svg"/><Relationship Id="rId18" Type="http://schemas.openxmlformats.org/officeDocument/2006/relationships/image" Target="../media/image181.png"/><Relationship Id="rId3" Type="http://schemas.openxmlformats.org/officeDocument/2006/relationships/image" Target="../media/image3.png"/><Relationship Id="rId7" Type="http://schemas.openxmlformats.org/officeDocument/2006/relationships/image" Target="../media/image170.svg"/><Relationship Id="rId12" Type="http://schemas.openxmlformats.org/officeDocument/2006/relationships/image" Target="../media/image175.png"/><Relationship Id="rId17" Type="http://schemas.openxmlformats.org/officeDocument/2006/relationships/image" Target="../media/image180.svg"/><Relationship Id="rId2" Type="http://schemas.openxmlformats.org/officeDocument/2006/relationships/notesSlide" Target="../notesSlides/notesSlide35.xml"/><Relationship Id="rId16" Type="http://schemas.openxmlformats.org/officeDocument/2006/relationships/image" Target="../media/image179.png"/><Relationship Id="rId20" Type="http://schemas.openxmlformats.org/officeDocument/2006/relationships/image" Target="../media/image183.png"/><Relationship Id="rId1" Type="http://schemas.openxmlformats.org/officeDocument/2006/relationships/slideLayout" Target="../slideLayouts/slideLayout1.xml"/><Relationship Id="rId6" Type="http://schemas.openxmlformats.org/officeDocument/2006/relationships/image" Target="../media/image169.png"/><Relationship Id="rId11" Type="http://schemas.openxmlformats.org/officeDocument/2006/relationships/image" Target="../media/image174.svg"/><Relationship Id="rId5" Type="http://schemas.openxmlformats.org/officeDocument/2006/relationships/image" Target="../media/image5.png"/><Relationship Id="rId15" Type="http://schemas.openxmlformats.org/officeDocument/2006/relationships/image" Target="../media/image178.svg"/><Relationship Id="rId10" Type="http://schemas.openxmlformats.org/officeDocument/2006/relationships/image" Target="../media/image173.png"/><Relationship Id="rId19" Type="http://schemas.openxmlformats.org/officeDocument/2006/relationships/image" Target="../media/image182.svg"/><Relationship Id="rId4" Type="http://schemas.openxmlformats.org/officeDocument/2006/relationships/image" Target="../media/image4.png"/><Relationship Id="rId9" Type="http://schemas.openxmlformats.org/officeDocument/2006/relationships/image" Target="../media/image172.svg"/><Relationship Id="rId14" Type="http://schemas.openxmlformats.org/officeDocument/2006/relationships/image" Target="../media/image177.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85.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84.png"/><Relationship Id="rId11" Type="http://schemas.openxmlformats.org/officeDocument/2006/relationships/image" Target="../media/image187.svg"/><Relationship Id="rId5" Type="http://schemas.openxmlformats.org/officeDocument/2006/relationships/image" Target="../media/image5.png"/><Relationship Id="rId10" Type="http://schemas.openxmlformats.org/officeDocument/2006/relationships/image" Target="../media/image186.png"/><Relationship Id="rId4" Type="http://schemas.openxmlformats.org/officeDocument/2006/relationships/image" Target="../media/image4.png"/><Relationship Id="rId9" Type="http://schemas.openxmlformats.org/officeDocument/2006/relationships/image" Target="../media/image117.svg"/></Relationships>
</file>

<file path=ppt/slides/_rels/slide38.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svg"/><Relationship Id="rId3" Type="http://schemas.openxmlformats.org/officeDocument/2006/relationships/image" Target="../media/image3.png"/><Relationship Id="rId7" Type="http://schemas.openxmlformats.org/officeDocument/2006/relationships/image" Target="../media/image189.svg"/><Relationship Id="rId12" Type="http://schemas.openxmlformats.org/officeDocument/2006/relationships/image" Target="../media/image19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88.png"/><Relationship Id="rId11" Type="http://schemas.openxmlformats.org/officeDocument/2006/relationships/image" Target="../media/image193.svg"/><Relationship Id="rId5" Type="http://schemas.openxmlformats.org/officeDocument/2006/relationships/image" Target="../media/image5.png"/><Relationship Id="rId10" Type="http://schemas.openxmlformats.org/officeDocument/2006/relationships/image" Target="../media/image192.png"/><Relationship Id="rId4" Type="http://schemas.openxmlformats.org/officeDocument/2006/relationships/image" Target="../media/image4.png"/><Relationship Id="rId9" Type="http://schemas.openxmlformats.org/officeDocument/2006/relationships/image" Target="../media/image191.svg"/><Relationship Id="rId14" Type="http://schemas.openxmlformats.org/officeDocument/2006/relationships/image" Target="../media/image196.png"/></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189.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5.png"/><Relationship Id="rId10" Type="http://schemas.openxmlformats.org/officeDocument/2006/relationships/image" Target="../media/image197.png"/><Relationship Id="rId4" Type="http://schemas.openxmlformats.org/officeDocument/2006/relationships/image" Target="../media/image4.png"/><Relationship Id="rId9" Type="http://schemas.openxmlformats.org/officeDocument/2006/relationships/image" Target="../media/image65.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3.png"/><Relationship Id="rId7" Type="http://schemas.openxmlformats.org/officeDocument/2006/relationships/image" Target="../media/image199.svg"/><Relationship Id="rId12" Type="http://schemas.openxmlformats.org/officeDocument/2006/relationships/image" Target="../media/image204.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5.png"/><Relationship Id="rId10" Type="http://schemas.openxmlformats.org/officeDocument/2006/relationships/image" Target="../media/image202.svg"/><Relationship Id="rId4" Type="http://schemas.openxmlformats.org/officeDocument/2006/relationships/image" Target="../media/image4.png"/><Relationship Id="rId9" Type="http://schemas.openxmlformats.org/officeDocument/2006/relationships/image" Target="../media/image201.png"/></Relationships>
</file>

<file path=ppt/slides/_rels/slide41.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05.png"/><Relationship Id="rId5" Type="http://schemas.openxmlformats.org/officeDocument/2006/relationships/image" Target="../media/image5.png"/><Relationship Id="rId10" Type="http://schemas.openxmlformats.org/officeDocument/2006/relationships/image" Target="../media/image207.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5.png"/><Relationship Id="rId7" Type="http://schemas.openxmlformats.org/officeDocument/2006/relationships/image" Target="../media/image2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 Id="rId9" Type="http://schemas.openxmlformats.org/officeDocument/2006/relationships/image" Target="../media/image2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68FDE-F255-341F-BDC8-93508F399F49}"/>
            </a:ext>
          </a:extLst>
        </p:cNvPr>
        <p:cNvGrpSpPr/>
        <p:nvPr/>
      </p:nvGrpSpPr>
      <p:grpSpPr>
        <a:xfrm>
          <a:off x="0" y="0"/>
          <a:ext cx="0" cy="0"/>
          <a:chOff x="0" y="0"/>
          <a:chExt cx="0" cy="0"/>
        </a:xfrm>
      </p:grpSpPr>
      <p:pic>
        <p:nvPicPr>
          <p:cNvPr id="5" name="Picture 4" descr="A person in a dentist chair&#10;&#10;AI-generated content may be incorrect.">
            <a:extLst>
              <a:ext uri="{FF2B5EF4-FFF2-40B4-BE49-F238E27FC236}">
                <a16:creationId xmlns:a16="http://schemas.microsoft.com/office/drawing/2014/main" id="{6EBE7130-EA18-FD68-4E0E-74646EAF1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911313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490F-BBB9-64E0-08C5-D74DD04CA2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6F69E-4CA3-0790-94BD-4F92F1B4EFCA}"/>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6A3E51A-F0FD-D8C4-23F4-A852B0FCE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127DB6A-083B-3149-73F9-7CFCFD74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0254ECA0-B116-34A9-55C4-B464AEA4C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FC0476C5-52FB-A2C9-EF1A-FB4777B02D1E}"/>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22418C8-AA2A-4883-8E12-8DA4D5669A06}"/>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F0BA041-FE70-4488-40B8-E32B74931457}"/>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B1D7BDF8-1E86-76EA-0916-6C428EF960EE}"/>
              </a:ext>
            </a:extLst>
          </p:cNvPr>
          <p:cNvSpPr/>
          <p:nvPr/>
        </p:nvSpPr>
        <p:spPr>
          <a:xfrm>
            <a:off x="6799314"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6D659B0-24C2-3338-FC94-E0CC078CED59}"/>
              </a:ext>
            </a:extLst>
          </p:cNvPr>
          <p:cNvSpPr/>
          <p:nvPr/>
        </p:nvSpPr>
        <p:spPr>
          <a:xfrm>
            <a:off x="3970171"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202FDC20-37C4-55D8-F8E4-5E7EF655D0DF}"/>
              </a:ext>
            </a:extLst>
          </p:cNvPr>
          <p:cNvSpPr txBox="1"/>
          <p:nvPr/>
        </p:nvSpPr>
        <p:spPr>
          <a:xfrm>
            <a:off x="2041419" y="326292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water-spray and high-volume aspiration when removing amalgam restorations.</a:t>
            </a:r>
          </a:p>
        </p:txBody>
      </p:sp>
      <p:sp>
        <p:nvSpPr>
          <p:cNvPr id="21" name="TextBox 20">
            <a:extLst>
              <a:ext uri="{FF2B5EF4-FFF2-40B4-BE49-F238E27FC236}">
                <a16:creationId xmlns:a16="http://schemas.microsoft.com/office/drawing/2014/main" id="{6215887F-3BE1-84B2-DD44-20826EB9756B}"/>
              </a:ext>
            </a:extLst>
          </p:cNvPr>
          <p:cNvSpPr txBox="1"/>
          <p:nvPr/>
        </p:nvSpPr>
        <p:spPr>
          <a:xfrm>
            <a:off x="3493967" y="5729694"/>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chairside traps, vacuum filters, and amalgam separators that meet ISO 11143.</a:t>
            </a:r>
          </a:p>
        </p:txBody>
      </p:sp>
      <p:sp>
        <p:nvSpPr>
          <p:cNvPr id="22" name="TextBox 21">
            <a:extLst>
              <a:ext uri="{FF2B5EF4-FFF2-40B4-BE49-F238E27FC236}">
                <a16:creationId xmlns:a16="http://schemas.microsoft.com/office/drawing/2014/main" id="{47764C58-5E54-4909-C2D0-4433FB4B337A}"/>
              </a:ext>
            </a:extLst>
          </p:cNvPr>
          <p:cNvSpPr txBox="1"/>
          <p:nvPr/>
        </p:nvSpPr>
        <p:spPr>
          <a:xfrm>
            <a:off x="7858747" y="3263782"/>
            <a:ext cx="21786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Avoid the use of hypochlorite cleaners, as they increase dissolution of mercury.</a:t>
            </a:r>
          </a:p>
        </p:txBody>
      </p:sp>
      <p:sp>
        <p:nvSpPr>
          <p:cNvPr id="27" name="TextBox 26">
            <a:extLst>
              <a:ext uri="{FF2B5EF4-FFF2-40B4-BE49-F238E27FC236}">
                <a16:creationId xmlns:a16="http://schemas.microsoft.com/office/drawing/2014/main" id="{64D4AEDD-3643-12A9-96D1-F772DC485238}"/>
              </a:ext>
            </a:extLst>
          </p:cNvPr>
          <p:cNvSpPr txBox="1"/>
          <p:nvPr/>
        </p:nvSpPr>
        <p:spPr>
          <a:xfrm>
            <a:off x="4980853" y="3266716"/>
            <a:ext cx="223028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Have an amalgam spill-kit for managing elemental mercury.</a:t>
            </a:r>
          </a:p>
        </p:txBody>
      </p:sp>
      <p:sp>
        <p:nvSpPr>
          <p:cNvPr id="29" name="TextBox 28">
            <a:extLst>
              <a:ext uri="{FF2B5EF4-FFF2-40B4-BE49-F238E27FC236}">
                <a16:creationId xmlns:a16="http://schemas.microsoft.com/office/drawing/2014/main" id="{FAA7B67E-B986-01D4-54EC-0BB47DBDDB60}"/>
              </a:ext>
            </a:extLst>
          </p:cNvPr>
          <p:cNvSpPr txBox="1"/>
          <p:nvPr/>
        </p:nvSpPr>
        <p:spPr>
          <a:xfrm>
            <a:off x="6101696" y="5726271"/>
            <a:ext cx="2847782"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with effective collection, separation, and recovery of mercury and silver through approved biological waste management companies.</a:t>
            </a:r>
          </a:p>
        </p:txBody>
      </p:sp>
      <p:sp>
        <p:nvSpPr>
          <p:cNvPr id="2" name="TextBox 1">
            <a:extLst>
              <a:ext uri="{FF2B5EF4-FFF2-40B4-BE49-F238E27FC236}">
                <a16:creationId xmlns:a16="http://schemas.microsoft.com/office/drawing/2014/main" id="{3A8A7285-0FA2-31AC-B41B-1895E0103024}"/>
              </a:ext>
            </a:extLst>
          </p:cNvPr>
          <p:cNvSpPr txBox="1"/>
          <p:nvPr/>
        </p:nvSpPr>
        <p:spPr>
          <a:xfrm>
            <a:off x="2607128" y="96693"/>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66C93F56-4667-88DC-0E7B-C62D59FC133F}"/>
              </a:ext>
            </a:extLst>
          </p:cNvPr>
          <p:cNvSpPr txBox="1"/>
          <p:nvPr/>
        </p:nvSpPr>
        <p:spPr>
          <a:xfrm>
            <a:off x="1937654" y="652755"/>
            <a:ext cx="8316686"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Managing amalgam waste through safe practices will mitigate the environmental impacts of the care you provide.</a:t>
            </a:r>
          </a:p>
        </p:txBody>
      </p:sp>
      <p:sp>
        <p:nvSpPr>
          <p:cNvPr id="24" name="Freeform 17">
            <a:extLst>
              <a:ext uri="{FF2B5EF4-FFF2-40B4-BE49-F238E27FC236}">
                <a16:creationId xmlns:a16="http://schemas.microsoft.com/office/drawing/2014/main" id="{257BFC8B-CCEF-12B2-812F-8698C9AAEBAD}"/>
              </a:ext>
            </a:extLst>
          </p:cNvPr>
          <p:cNvSpPr/>
          <p:nvPr/>
        </p:nvSpPr>
        <p:spPr>
          <a:xfrm>
            <a:off x="2821467" y="1909616"/>
            <a:ext cx="857008" cy="988164"/>
          </a:xfrm>
          <a:custGeom>
            <a:avLst/>
            <a:gdLst/>
            <a:ahLst/>
            <a:cxnLst/>
            <a:rect l="l" t="t" r="r" b="b"/>
            <a:pathLst>
              <a:path w="1285512" h="1482246">
                <a:moveTo>
                  <a:pt x="0" y="0"/>
                </a:moveTo>
                <a:lnTo>
                  <a:pt x="1285511" y="0"/>
                </a:lnTo>
                <a:lnTo>
                  <a:pt x="1285511" y="1482246"/>
                </a:lnTo>
                <a:lnTo>
                  <a:pt x="0" y="1482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6" name="Freeform 19">
            <a:extLst>
              <a:ext uri="{FF2B5EF4-FFF2-40B4-BE49-F238E27FC236}">
                <a16:creationId xmlns:a16="http://schemas.microsoft.com/office/drawing/2014/main" id="{788EE67B-9E02-D5A1-4BF6-3C49CC6D3032}"/>
              </a:ext>
            </a:extLst>
          </p:cNvPr>
          <p:cNvSpPr/>
          <p:nvPr/>
        </p:nvSpPr>
        <p:spPr>
          <a:xfrm>
            <a:off x="8559638" y="1989525"/>
            <a:ext cx="785801" cy="785801"/>
          </a:xfrm>
          <a:custGeom>
            <a:avLst/>
            <a:gdLst/>
            <a:ahLst/>
            <a:cxnLst/>
            <a:rect l="l" t="t" r="r" b="b"/>
            <a:pathLst>
              <a:path w="1178701" h="1178701">
                <a:moveTo>
                  <a:pt x="0" y="0"/>
                </a:moveTo>
                <a:lnTo>
                  <a:pt x="1178701" y="0"/>
                </a:lnTo>
                <a:lnTo>
                  <a:pt x="1178701" y="1178701"/>
                </a:lnTo>
                <a:lnTo>
                  <a:pt x="0" y="11787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37" name="Group 20">
            <a:extLst>
              <a:ext uri="{FF2B5EF4-FFF2-40B4-BE49-F238E27FC236}">
                <a16:creationId xmlns:a16="http://schemas.microsoft.com/office/drawing/2014/main" id="{644B2605-D3E5-5E39-2074-529DE7B48D34}"/>
              </a:ext>
            </a:extLst>
          </p:cNvPr>
          <p:cNvGrpSpPr/>
          <p:nvPr/>
        </p:nvGrpSpPr>
        <p:grpSpPr>
          <a:xfrm>
            <a:off x="6983270" y="4292350"/>
            <a:ext cx="1084635" cy="1001540"/>
            <a:chOff x="0" y="0"/>
            <a:chExt cx="2169270" cy="2003080"/>
          </a:xfrm>
        </p:grpSpPr>
        <p:sp>
          <p:nvSpPr>
            <p:cNvPr id="38" name="Freeform 21">
              <a:extLst>
                <a:ext uri="{FF2B5EF4-FFF2-40B4-BE49-F238E27FC236}">
                  <a16:creationId xmlns:a16="http://schemas.microsoft.com/office/drawing/2014/main" id="{048426B2-63E7-0E9C-C740-5AA69141274D}"/>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9" name="Freeform 22">
              <a:extLst>
                <a:ext uri="{FF2B5EF4-FFF2-40B4-BE49-F238E27FC236}">
                  <a16:creationId xmlns:a16="http://schemas.microsoft.com/office/drawing/2014/main" id="{EE36E6AF-9910-B177-A2F2-8EE8E2DF81FD}"/>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grpSp>
        <p:nvGrpSpPr>
          <p:cNvPr id="40" name="Group 23">
            <a:extLst>
              <a:ext uri="{FF2B5EF4-FFF2-40B4-BE49-F238E27FC236}">
                <a16:creationId xmlns:a16="http://schemas.microsoft.com/office/drawing/2014/main" id="{86A4A392-1146-726B-BB71-61A7023B497E}"/>
              </a:ext>
            </a:extLst>
          </p:cNvPr>
          <p:cNvGrpSpPr/>
          <p:nvPr/>
        </p:nvGrpSpPr>
        <p:grpSpPr>
          <a:xfrm>
            <a:off x="5640303" y="1963746"/>
            <a:ext cx="911388" cy="879903"/>
            <a:chOff x="0" y="0"/>
            <a:chExt cx="1822776" cy="1759807"/>
          </a:xfrm>
        </p:grpSpPr>
        <p:grpSp>
          <p:nvGrpSpPr>
            <p:cNvPr id="41" name="Group 24">
              <a:extLst>
                <a:ext uri="{FF2B5EF4-FFF2-40B4-BE49-F238E27FC236}">
                  <a16:creationId xmlns:a16="http://schemas.microsoft.com/office/drawing/2014/main" id="{E4903795-AB1A-84C8-710A-FE3EA6130929}"/>
                </a:ext>
              </a:extLst>
            </p:cNvPr>
            <p:cNvGrpSpPr/>
            <p:nvPr/>
          </p:nvGrpSpPr>
          <p:grpSpPr>
            <a:xfrm>
              <a:off x="0" y="319675"/>
              <a:ext cx="1822776" cy="1332947"/>
              <a:chOff x="0" y="0"/>
              <a:chExt cx="596871" cy="436476"/>
            </a:xfrm>
          </p:grpSpPr>
          <p:sp>
            <p:nvSpPr>
              <p:cNvPr id="48" name="Freeform 25">
                <a:extLst>
                  <a:ext uri="{FF2B5EF4-FFF2-40B4-BE49-F238E27FC236}">
                    <a16:creationId xmlns:a16="http://schemas.microsoft.com/office/drawing/2014/main" id="{CB3A38B8-F4AC-B277-BF24-141CF5CDAD33}"/>
                  </a:ext>
                </a:extLst>
              </p:cNvPr>
              <p:cNvSpPr/>
              <p:nvPr/>
            </p:nvSpPr>
            <p:spPr>
              <a:xfrm>
                <a:off x="0" y="0"/>
                <a:ext cx="596871" cy="436476"/>
              </a:xfrm>
              <a:custGeom>
                <a:avLst/>
                <a:gdLst/>
                <a:ahLst/>
                <a:cxnLst/>
                <a:rect l="l" t="t" r="r" b="b"/>
                <a:pathLst>
                  <a:path w="596871" h="436476">
                    <a:moveTo>
                      <a:pt x="101936" y="0"/>
                    </a:moveTo>
                    <a:lnTo>
                      <a:pt x="494935" y="0"/>
                    </a:lnTo>
                    <a:cubicBezTo>
                      <a:pt x="521970" y="0"/>
                      <a:pt x="547898" y="10740"/>
                      <a:pt x="567015" y="29856"/>
                    </a:cubicBezTo>
                    <a:cubicBezTo>
                      <a:pt x="586131" y="48973"/>
                      <a:pt x="596871" y="74901"/>
                      <a:pt x="596871" y="101936"/>
                    </a:cubicBezTo>
                    <a:lnTo>
                      <a:pt x="596871" y="334540"/>
                    </a:lnTo>
                    <a:cubicBezTo>
                      <a:pt x="596871" y="390838"/>
                      <a:pt x="551233" y="436476"/>
                      <a:pt x="494935" y="436476"/>
                    </a:cubicBezTo>
                    <a:lnTo>
                      <a:pt x="101936" y="436476"/>
                    </a:lnTo>
                    <a:cubicBezTo>
                      <a:pt x="45638" y="436476"/>
                      <a:pt x="0" y="390838"/>
                      <a:pt x="0" y="334540"/>
                    </a:cubicBezTo>
                    <a:lnTo>
                      <a:pt x="0" y="101936"/>
                    </a:lnTo>
                    <a:cubicBezTo>
                      <a:pt x="0" y="45638"/>
                      <a:pt x="45638" y="0"/>
                      <a:pt x="101936" y="0"/>
                    </a:cubicBezTo>
                    <a:close/>
                  </a:path>
                </a:pathLst>
              </a:custGeom>
              <a:solidFill>
                <a:srgbClr val="8BD5E8"/>
              </a:solidFill>
            </p:spPr>
            <p:txBody>
              <a:bodyPr/>
              <a:lstStyle/>
              <a:p>
                <a:endParaRPr lang="en-GB" sz="800"/>
              </a:p>
            </p:txBody>
          </p:sp>
          <p:sp>
            <p:nvSpPr>
              <p:cNvPr id="49" name="TextBox 26">
                <a:extLst>
                  <a:ext uri="{FF2B5EF4-FFF2-40B4-BE49-F238E27FC236}">
                    <a16:creationId xmlns:a16="http://schemas.microsoft.com/office/drawing/2014/main" id="{553A5215-A3DB-2165-D5AB-B9F1DB00B974}"/>
                  </a:ext>
                </a:extLst>
              </p:cNvPr>
              <p:cNvSpPr txBox="1"/>
              <p:nvPr/>
            </p:nvSpPr>
            <p:spPr>
              <a:xfrm>
                <a:off x="0" y="-57150"/>
                <a:ext cx="596871" cy="493626"/>
              </a:xfrm>
              <a:prstGeom prst="rect">
                <a:avLst/>
              </a:prstGeom>
            </p:spPr>
            <p:txBody>
              <a:bodyPr lIns="22240" tIns="22240" rIns="22240" bIns="22240" rtlCol="0" anchor="ctr"/>
              <a:lstStyle/>
              <a:p>
                <a:pPr algn="ctr">
                  <a:lnSpc>
                    <a:spcPts val="1307"/>
                  </a:lnSpc>
                </a:pPr>
                <a:endParaRPr sz="800"/>
              </a:p>
            </p:txBody>
          </p:sp>
        </p:grpSp>
        <p:sp>
          <p:nvSpPr>
            <p:cNvPr id="42" name="Freeform 27">
              <a:extLst>
                <a:ext uri="{FF2B5EF4-FFF2-40B4-BE49-F238E27FC236}">
                  <a16:creationId xmlns:a16="http://schemas.microsoft.com/office/drawing/2014/main" id="{B7B297A8-F51E-5B0A-B6A1-2BE888C54EA0}"/>
                </a:ext>
              </a:extLst>
            </p:cNvPr>
            <p:cNvSpPr/>
            <p:nvPr/>
          </p:nvSpPr>
          <p:spPr>
            <a:xfrm>
              <a:off x="0" y="0"/>
              <a:ext cx="1822776" cy="1759807"/>
            </a:xfrm>
            <a:custGeom>
              <a:avLst/>
              <a:gdLst/>
              <a:ahLst/>
              <a:cxnLst/>
              <a:rect l="l" t="t" r="r" b="b"/>
              <a:pathLst>
                <a:path w="1822776" h="1759807">
                  <a:moveTo>
                    <a:pt x="0" y="0"/>
                  </a:moveTo>
                  <a:lnTo>
                    <a:pt x="1822776" y="0"/>
                  </a:lnTo>
                  <a:lnTo>
                    <a:pt x="1822776" y="1759807"/>
                  </a:lnTo>
                  <a:lnTo>
                    <a:pt x="0" y="17598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3" name="Group 28">
              <a:extLst>
                <a:ext uri="{FF2B5EF4-FFF2-40B4-BE49-F238E27FC236}">
                  <a16:creationId xmlns:a16="http://schemas.microsoft.com/office/drawing/2014/main" id="{76A10134-6A9A-D3DF-A14B-F6892A33AF47}"/>
                </a:ext>
              </a:extLst>
            </p:cNvPr>
            <p:cNvGrpSpPr/>
            <p:nvPr/>
          </p:nvGrpSpPr>
          <p:grpSpPr>
            <a:xfrm>
              <a:off x="549766" y="624527"/>
              <a:ext cx="723244" cy="723244"/>
              <a:chOff x="0" y="0"/>
              <a:chExt cx="812800" cy="812800"/>
            </a:xfrm>
          </p:grpSpPr>
          <p:sp>
            <p:nvSpPr>
              <p:cNvPr id="46" name="Freeform 29">
                <a:extLst>
                  <a:ext uri="{FF2B5EF4-FFF2-40B4-BE49-F238E27FC236}">
                    <a16:creationId xmlns:a16="http://schemas.microsoft.com/office/drawing/2014/main" id="{F682D522-A0D9-C724-817A-F0E37BD9DF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47" name="TextBox 30">
                <a:extLst>
                  <a:ext uri="{FF2B5EF4-FFF2-40B4-BE49-F238E27FC236}">
                    <a16:creationId xmlns:a16="http://schemas.microsoft.com/office/drawing/2014/main" id="{68F9397F-19DD-510C-45DF-E1028B1E0A16}"/>
                  </a:ext>
                </a:extLst>
              </p:cNvPr>
              <p:cNvSpPr txBox="1"/>
              <p:nvPr/>
            </p:nvSpPr>
            <p:spPr>
              <a:xfrm>
                <a:off x="76200" y="19050"/>
                <a:ext cx="660400" cy="717550"/>
              </a:xfrm>
              <a:prstGeom prst="rect">
                <a:avLst/>
              </a:prstGeom>
            </p:spPr>
            <p:txBody>
              <a:bodyPr lIns="22240" tIns="22240" rIns="22240" bIns="22240" rtlCol="0" anchor="ctr"/>
              <a:lstStyle/>
              <a:p>
                <a:pPr algn="ctr">
                  <a:lnSpc>
                    <a:spcPts val="1307"/>
                  </a:lnSpc>
                </a:pPr>
                <a:endParaRPr sz="800"/>
              </a:p>
            </p:txBody>
          </p:sp>
        </p:grpSp>
        <p:sp>
          <p:nvSpPr>
            <p:cNvPr id="44" name="Freeform 31">
              <a:extLst>
                <a:ext uri="{FF2B5EF4-FFF2-40B4-BE49-F238E27FC236}">
                  <a16:creationId xmlns:a16="http://schemas.microsoft.com/office/drawing/2014/main" id="{A3B13A7E-9536-904B-8495-AD950E5AE220}"/>
                </a:ext>
              </a:extLst>
            </p:cNvPr>
            <p:cNvSpPr/>
            <p:nvPr/>
          </p:nvSpPr>
          <p:spPr>
            <a:xfrm>
              <a:off x="663061" y="711481"/>
              <a:ext cx="496653" cy="612527"/>
            </a:xfrm>
            <a:custGeom>
              <a:avLst/>
              <a:gdLst/>
              <a:ahLst/>
              <a:cxnLst/>
              <a:rect l="l" t="t" r="r" b="b"/>
              <a:pathLst>
                <a:path w="496653" h="612527">
                  <a:moveTo>
                    <a:pt x="0" y="0"/>
                  </a:moveTo>
                  <a:lnTo>
                    <a:pt x="496654" y="0"/>
                  </a:lnTo>
                  <a:lnTo>
                    <a:pt x="496654" y="612527"/>
                  </a:lnTo>
                  <a:lnTo>
                    <a:pt x="0" y="612527"/>
                  </a:lnTo>
                  <a:lnTo>
                    <a:pt x="0" y="0"/>
                  </a:lnTo>
                  <a:close/>
                </a:path>
              </a:pathLst>
            </a:custGeom>
            <a:blipFill>
              <a:blip r:embed="rId16">
                <a:extLst>
                  <a:ext uri="{96DAC541-7B7A-43D3-8B79-37D633B846F1}">
                    <asvg:svgBlip xmlns:asvg="http://schemas.microsoft.com/office/drawing/2016/SVG/main" r:embed="rId17"/>
                  </a:ext>
                </a:extLst>
              </a:blip>
              <a:stretch>
                <a:fillRect t="-10316"/>
              </a:stretch>
            </a:blipFill>
          </p:spPr>
          <p:txBody>
            <a:bodyPr/>
            <a:lstStyle/>
            <a:p>
              <a:endParaRPr lang="en-GB" sz="800"/>
            </a:p>
          </p:txBody>
        </p:sp>
        <p:sp>
          <p:nvSpPr>
            <p:cNvPr id="45" name="Freeform 32">
              <a:extLst>
                <a:ext uri="{FF2B5EF4-FFF2-40B4-BE49-F238E27FC236}">
                  <a16:creationId xmlns:a16="http://schemas.microsoft.com/office/drawing/2014/main" id="{BC63E9D2-622B-4E23-1BA8-A06D3A5789F4}"/>
                </a:ext>
              </a:extLst>
            </p:cNvPr>
            <p:cNvSpPr/>
            <p:nvPr/>
          </p:nvSpPr>
          <p:spPr>
            <a:xfrm>
              <a:off x="663061" y="659955"/>
              <a:ext cx="496653" cy="120346"/>
            </a:xfrm>
            <a:custGeom>
              <a:avLst/>
              <a:gdLst/>
              <a:ahLst/>
              <a:cxnLst/>
              <a:rect l="l" t="t" r="r" b="b"/>
              <a:pathLst>
                <a:path w="496653" h="120346">
                  <a:moveTo>
                    <a:pt x="0" y="0"/>
                  </a:moveTo>
                  <a:lnTo>
                    <a:pt x="496654" y="0"/>
                  </a:lnTo>
                  <a:lnTo>
                    <a:pt x="496654" y="120347"/>
                  </a:lnTo>
                  <a:lnTo>
                    <a:pt x="0" y="120347"/>
                  </a:lnTo>
                  <a:lnTo>
                    <a:pt x="0" y="0"/>
                  </a:lnTo>
                  <a:close/>
                </a:path>
              </a:pathLst>
            </a:custGeom>
            <a:blipFill>
              <a:blip r:embed="rId18">
                <a:extLst>
                  <a:ext uri="{96DAC541-7B7A-43D3-8B79-37D633B846F1}">
                    <asvg:svgBlip xmlns:asvg="http://schemas.microsoft.com/office/drawing/2016/SVG/main" r:embed="rId19"/>
                  </a:ext>
                </a:extLst>
              </a:blip>
              <a:stretch>
                <a:fillRect b="-461478"/>
              </a:stretch>
            </a:blipFill>
          </p:spPr>
          <p:txBody>
            <a:bodyPr/>
            <a:lstStyle/>
            <a:p>
              <a:endParaRPr lang="en-GB" sz="800"/>
            </a:p>
          </p:txBody>
        </p:sp>
      </p:grpSp>
      <p:pic>
        <p:nvPicPr>
          <p:cNvPr id="51" name="Picture 50" descr="A blue and white medical chair&#10;&#10;AI-generated content may be incorrect.">
            <a:extLst>
              <a:ext uri="{FF2B5EF4-FFF2-40B4-BE49-F238E27FC236}">
                <a16:creationId xmlns:a16="http://schemas.microsoft.com/office/drawing/2014/main" id="{22A88BE6-444C-3388-31C5-10302C9A47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02632" y="4272666"/>
            <a:ext cx="987626" cy="1131518"/>
          </a:xfrm>
          <a:prstGeom prst="rect">
            <a:avLst/>
          </a:prstGeom>
        </p:spPr>
      </p:pic>
    </p:spTree>
    <p:extLst>
      <p:ext uri="{BB962C8B-B14F-4D97-AF65-F5344CB8AC3E}">
        <p14:creationId xmlns:p14="http://schemas.microsoft.com/office/powerpoint/2010/main" val="845705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2ED7-9DD1-1EE2-F454-45730B78770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FDFD215-04C5-4B96-E6FC-FEFF86D3E7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0FEA33D-6375-6B3D-AD3B-665470BEE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5B2E6EE-0CBF-8E49-8C14-D333C4E8E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49FB5F6-592F-50B2-D639-3445D9B0E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ECED9910-6840-5361-B400-94F12E13EDE8}"/>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the use of nitrous oxide will mitigate the environmental impacts of the care you provide.</a:t>
            </a:r>
          </a:p>
        </p:txBody>
      </p:sp>
      <p:sp>
        <p:nvSpPr>
          <p:cNvPr id="4" name="Oval 3">
            <a:extLst>
              <a:ext uri="{FF2B5EF4-FFF2-40B4-BE49-F238E27FC236}">
                <a16:creationId xmlns:a16="http://schemas.microsoft.com/office/drawing/2014/main" id="{4357D72A-AF64-8FD2-41AE-0ECEF1A02C7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97794EE-5A3E-FE49-1E63-D9EA2E7207B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70CDFE4B-0753-7147-82E4-EF52AD927EF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D5B93F1B-7C4F-3387-9CA3-3E8A1105C29F}"/>
              </a:ext>
            </a:extLst>
          </p:cNvPr>
          <p:cNvSpPr txBox="1"/>
          <p:nvPr/>
        </p:nvSpPr>
        <p:spPr>
          <a:xfrm>
            <a:off x="1262401" y="4177429"/>
            <a:ext cx="2689453"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need for inhalation sedation through high-quality preventive oral healthcare thus avoiding operative interventions and other forms of sedation and </a:t>
            </a:r>
            <a:r>
              <a:rPr lang="en-US" sz="1400" err="1">
                <a:solidFill>
                  <a:srgbClr val="000000"/>
                </a:solidFill>
                <a:latin typeface="Arial"/>
                <a:ea typeface="Arial"/>
                <a:cs typeface="Arial"/>
                <a:sym typeface="Arial"/>
              </a:rPr>
              <a:t>anaesthesia</a:t>
            </a:r>
            <a:r>
              <a:rPr lang="en-US" sz="1400">
                <a:solidFill>
                  <a:srgbClr val="000000"/>
                </a:solidFill>
                <a:latin typeface="Arial"/>
                <a:ea typeface="Arial"/>
                <a:cs typeface="Arial"/>
                <a:sym typeface="Arial"/>
              </a:rPr>
              <a:t>.</a:t>
            </a:r>
          </a:p>
        </p:txBody>
      </p:sp>
      <p:sp>
        <p:nvSpPr>
          <p:cNvPr id="3" name="TextBox 2">
            <a:extLst>
              <a:ext uri="{FF2B5EF4-FFF2-40B4-BE49-F238E27FC236}">
                <a16:creationId xmlns:a16="http://schemas.microsoft.com/office/drawing/2014/main" id="{43D0C92D-83E0-B379-D32F-5CA631DAA06F}"/>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Capture and neutralize the gas during use.</a:t>
            </a:r>
          </a:p>
        </p:txBody>
      </p:sp>
      <p:sp>
        <p:nvSpPr>
          <p:cNvPr id="12" name="TextBox 11">
            <a:extLst>
              <a:ext uri="{FF2B5EF4-FFF2-40B4-BE49-F238E27FC236}">
                <a16:creationId xmlns:a16="http://schemas.microsoft.com/office/drawing/2014/main" id="{1CECF6D2-6A60-AA9D-E99B-9B4E9381A3CF}"/>
              </a:ext>
            </a:extLst>
          </p:cNvPr>
          <p:cNvSpPr txBox="1"/>
          <p:nvPr/>
        </p:nvSpPr>
        <p:spPr>
          <a:xfrm>
            <a:off x="8443126" y="4177429"/>
            <a:ext cx="22094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protocols and standard operating procedures to avoid atmospheric pollution.</a:t>
            </a:r>
          </a:p>
        </p:txBody>
      </p:sp>
      <p:sp>
        <p:nvSpPr>
          <p:cNvPr id="11" name="Freeform 11">
            <a:extLst>
              <a:ext uri="{FF2B5EF4-FFF2-40B4-BE49-F238E27FC236}">
                <a16:creationId xmlns:a16="http://schemas.microsoft.com/office/drawing/2014/main" id="{3E95A139-CABD-B613-382A-E51BF4795920}"/>
              </a:ext>
            </a:extLst>
          </p:cNvPr>
          <p:cNvSpPr/>
          <p:nvPr/>
        </p:nvSpPr>
        <p:spPr>
          <a:xfrm>
            <a:off x="5753911" y="2753986"/>
            <a:ext cx="684179" cy="1079572"/>
          </a:xfrm>
          <a:custGeom>
            <a:avLst/>
            <a:gdLst/>
            <a:ahLst/>
            <a:cxnLst/>
            <a:rect l="l" t="t" r="r" b="b"/>
            <a:pathLst>
              <a:path w="1026268" h="1619358">
                <a:moveTo>
                  <a:pt x="0" y="0"/>
                </a:moveTo>
                <a:lnTo>
                  <a:pt x="1026268" y="0"/>
                </a:lnTo>
                <a:lnTo>
                  <a:pt x="1026268" y="1619358"/>
                </a:lnTo>
                <a:lnTo>
                  <a:pt x="0" y="1619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2">
            <a:extLst>
              <a:ext uri="{FF2B5EF4-FFF2-40B4-BE49-F238E27FC236}">
                <a16:creationId xmlns:a16="http://schemas.microsoft.com/office/drawing/2014/main" id="{4A2F5093-9560-64C5-082E-7E82BBFD71B7}"/>
              </a:ext>
            </a:extLst>
          </p:cNvPr>
          <p:cNvGrpSpPr/>
          <p:nvPr/>
        </p:nvGrpSpPr>
        <p:grpSpPr>
          <a:xfrm>
            <a:off x="2155497" y="2772655"/>
            <a:ext cx="994495" cy="1076584"/>
            <a:chOff x="0" y="0"/>
            <a:chExt cx="1988989" cy="2153168"/>
          </a:xfrm>
        </p:grpSpPr>
        <p:sp>
          <p:nvSpPr>
            <p:cNvPr id="16" name="Freeform 13">
              <a:extLst>
                <a:ext uri="{FF2B5EF4-FFF2-40B4-BE49-F238E27FC236}">
                  <a16:creationId xmlns:a16="http://schemas.microsoft.com/office/drawing/2014/main" id="{736DB2D5-020C-0FCE-4F0A-BFD9551D04A7}"/>
                </a:ext>
              </a:extLst>
            </p:cNvPr>
            <p:cNvSpPr/>
            <p:nvPr/>
          </p:nvSpPr>
          <p:spPr>
            <a:xfrm>
              <a:off x="0" y="0"/>
              <a:ext cx="1988989" cy="2153168"/>
            </a:xfrm>
            <a:custGeom>
              <a:avLst/>
              <a:gdLst/>
              <a:ahLst/>
              <a:cxnLst/>
              <a:rect l="l" t="t" r="r" b="b"/>
              <a:pathLst>
                <a:path w="1988989" h="2153168">
                  <a:moveTo>
                    <a:pt x="0" y="0"/>
                  </a:moveTo>
                  <a:lnTo>
                    <a:pt x="1988989" y="0"/>
                  </a:lnTo>
                  <a:lnTo>
                    <a:pt x="1988989" y="2153168"/>
                  </a:lnTo>
                  <a:lnTo>
                    <a:pt x="0" y="2153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Freeform 14">
              <a:extLst>
                <a:ext uri="{FF2B5EF4-FFF2-40B4-BE49-F238E27FC236}">
                  <a16:creationId xmlns:a16="http://schemas.microsoft.com/office/drawing/2014/main" id="{F1E25704-5FA4-B738-4C8A-D02AB3FE277D}"/>
                </a:ext>
              </a:extLst>
            </p:cNvPr>
            <p:cNvSpPr/>
            <p:nvPr/>
          </p:nvSpPr>
          <p:spPr>
            <a:xfrm>
              <a:off x="17148" y="18564"/>
              <a:ext cx="1954692" cy="2116040"/>
            </a:xfrm>
            <a:custGeom>
              <a:avLst/>
              <a:gdLst/>
              <a:ahLst/>
              <a:cxnLst/>
              <a:rect l="l" t="t" r="r" b="b"/>
              <a:pathLst>
                <a:path w="1954692" h="2116040">
                  <a:moveTo>
                    <a:pt x="0" y="0"/>
                  </a:moveTo>
                  <a:lnTo>
                    <a:pt x="1954693" y="0"/>
                  </a:lnTo>
                  <a:lnTo>
                    <a:pt x="1954693"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grpSp>
        <p:nvGrpSpPr>
          <p:cNvPr id="24" name="Group 15">
            <a:extLst>
              <a:ext uri="{FF2B5EF4-FFF2-40B4-BE49-F238E27FC236}">
                <a16:creationId xmlns:a16="http://schemas.microsoft.com/office/drawing/2014/main" id="{08ACC567-B120-A7CC-24BE-574CD789D3FB}"/>
              </a:ext>
            </a:extLst>
          </p:cNvPr>
          <p:cNvGrpSpPr/>
          <p:nvPr/>
        </p:nvGrpSpPr>
        <p:grpSpPr>
          <a:xfrm>
            <a:off x="8965544" y="2806835"/>
            <a:ext cx="1164573" cy="973874"/>
            <a:chOff x="0" y="0"/>
            <a:chExt cx="2329146" cy="1947748"/>
          </a:xfrm>
        </p:grpSpPr>
        <p:sp>
          <p:nvSpPr>
            <p:cNvPr id="33" name="Freeform 16">
              <a:extLst>
                <a:ext uri="{FF2B5EF4-FFF2-40B4-BE49-F238E27FC236}">
                  <a16:creationId xmlns:a16="http://schemas.microsoft.com/office/drawing/2014/main" id="{711B32B5-F105-68D9-9798-7C5BF958EBBE}"/>
                </a:ext>
              </a:extLst>
            </p:cNvPr>
            <p:cNvSpPr/>
            <p:nvPr/>
          </p:nvSpPr>
          <p:spPr>
            <a:xfrm>
              <a:off x="0" y="0"/>
              <a:ext cx="2329146" cy="1947748"/>
            </a:xfrm>
            <a:custGeom>
              <a:avLst/>
              <a:gdLst/>
              <a:ahLst/>
              <a:cxnLst/>
              <a:rect l="l" t="t" r="r" b="b"/>
              <a:pathLst>
                <a:path w="2329146" h="1947748">
                  <a:moveTo>
                    <a:pt x="0" y="0"/>
                  </a:moveTo>
                  <a:lnTo>
                    <a:pt x="2329146" y="0"/>
                  </a:lnTo>
                  <a:lnTo>
                    <a:pt x="2329146" y="1947748"/>
                  </a:lnTo>
                  <a:lnTo>
                    <a:pt x="0" y="1947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4" name="Group 17">
              <a:extLst>
                <a:ext uri="{FF2B5EF4-FFF2-40B4-BE49-F238E27FC236}">
                  <a16:creationId xmlns:a16="http://schemas.microsoft.com/office/drawing/2014/main" id="{1C0CF4C9-7B7B-FA32-865F-780CEC604C1A}"/>
                </a:ext>
              </a:extLst>
            </p:cNvPr>
            <p:cNvGrpSpPr/>
            <p:nvPr/>
          </p:nvGrpSpPr>
          <p:grpSpPr>
            <a:xfrm>
              <a:off x="1355426" y="231490"/>
              <a:ext cx="849069" cy="554428"/>
              <a:chOff x="0" y="0"/>
              <a:chExt cx="145549" cy="95041"/>
            </a:xfrm>
          </p:grpSpPr>
          <p:sp>
            <p:nvSpPr>
              <p:cNvPr id="35" name="Freeform 18">
                <a:extLst>
                  <a:ext uri="{FF2B5EF4-FFF2-40B4-BE49-F238E27FC236}">
                    <a16:creationId xmlns:a16="http://schemas.microsoft.com/office/drawing/2014/main" id="{211C995F-7AE5-EF9F-3292-D747FDAD2DE2}"/>
                  </a:ext>
                </a:extLst>
              </p:cNvPr>
              <p:cNvSpPr/>
              <p:nvPr/>
            </p:nvSpPr>
            <p:spPr>
              <a:xfrm>
                <a:off x="0" y="0"/>
                <a:ext cx="145549" cy="95041"/>
              </a:xfrm>
              <a:custGeom>
                <a:avLst/>
                <a:gdLst/>
                <a:ahLst/>
                <a:cxnLst/>
                <a:rect l="l" t="t" r="r" b="b"/>
                <a:pathLst>
                  <a:path w="145549" h="95041">
                    <a:moveTo>
                      <a:pt x="47521" y="0"/>
                    </a:moveTo>
                    <a:lnTo>
                      <a:pt x="98028" y="0"/>
                    </a:lnTo>
                    <a:cubicBezTo>
                      <a:pt x="124273" y="0"/>
                      <a:pt x="145549" y="21276"/>
                      <a:pt x="145549" y="47521"/>
                    </a:cubicBezTo>
                    <a:lnTo>
                      <a:pt x="145549" y="47521"/>
                    </a:lnTo>
                    <a:cubicBezTo>
                      <a:pt x="145549" y="60124"/>
                      <a:pt x="140542" y="72211"/>
                      <a:pt x="131630" y="81123"/>
                    </a:cubicBezTo>
                    <a:cubicBezTo>
                      <a:pt x="122719" y="90034"/>
                      <a:pt x="110632" y="95041"/>
                      <a:pt x="98028" y="95041"/>
                    </a:cubicBezTo>
                    <a:lnTo>
                      <a:pt x="47521" y="95041"/>
                    </a:lnTo>
                    <a:cubicBezTo>
                      <a:pt x="21276" y="95041"/>
                      <a:pt x="0" y="73765"/>
                      <a:pt x="0" y="47521"/>
                    </a:cubicBezTo>
                    <a:lnTo>
                      <a:pt x="0" y="47521"/>
                    </a:lnTo>
                    <a:cubicBezTo>
                      <a:pt x="0" y="21276"/>
                      <a:pt x="21276" y="0"/>
                      <a:pt x="47521" y="0"/>
                    </a:cubicBezTo>
                    <a:close/>
                  </a:path>
                </a:pathLst>
              </a:custGeom>
              <a:solidFill>
                <a:srgbClr val="6D6E71"/>
              </a:solidFill>
            </p:spPr>
            <p:txBody>
              <a:bodyPr/>
              <a:lstStyle/>
              <a:p>
                <a:endParaRPr lang="en-GB" sz="800"/>
              </a:p>
            </p:txBody>
          </p:sp>
          <p:sp>
            <p:nvSpPr>
              <p:cNvPr id="36" name="TextBox 19">
                <a:extLst>
                  <a:ext uri="{FF2B5EF4-FFF2-40B4-BE49-F238E27FC236}">
                    <a16:creationId xmlns:a16="http://schemas.microsoft.com/office/drawing/2014/main" id="{D6E0CBAF-31E3-EE81-6CEB-9007DA43A30F}"/>
                  </a:ext>
                </a:extLst>
              </p:cNvPr>
              <p:cNvSpPr txBox="1"/>
              <p:nvPr/>
            </p:nvSpPr>
            <p:spPr>
              <a:xfrm>
                <a:off x="0" y="-38100"/>
                <a:ext cx="145549" cy="133141"/>
              </a:xfrm>
              <a:prstGeom prst="rect">
                <a:avLst/>
              </a:prstGeom>
            </p:spPr>
            <p:txBody>
              <a:bodyPr lIns="33867" tIns="33867" rIns="33867" bIns="33867" rtlCol="0" anchor="ctr"/>
              <a:lstStyle/>
              <a:p>
                <a:pPr algn="ctr">
                  <a:lnSpc>
                    <a:spcPts val="1773"/>
                  </a:lnSpc>
                </a:pPr>
                <a:endParaRPr sz="800"/>
              </a:p>
            </p:txBody>
          </p:sp>
        </p:grpSp>
      </p:grpSp>
      <p:sp>
        <p:nvSpPr>
          <p:cNvPr id="19" name="TextBox 18">
            <a:extLst>
              <a:ext uri="{FF2B5EF4-FFF2-40B4-BE49-F238E27FC236}">
                <a16:creationId xmlns:a16="http://schemas.microsoft.com/office/drawing/2014/main" id="{33AE3853-4AE9-B194-4A33-2A7CC6BD047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070498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3.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TotalTime>
  <Words>2761</Words>
  <Application>Microsoft Office PowerPoint</Application>
  <PresentationFormat>Widescreen</PresentationFormat>
  <Paragraphs>259</Paragraphs>
  <Slides>43</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